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5420638" cy="18013363"/>
  <p:notesSz cx="6858000" cy="9144000"/>
  <p:defaultTextStyle>
    <a:defPPr>
      <a:defRPr lang="en-US"/>
    </a:defPPr>
    <a:lvl1pPr marL="0" algn="l" defTabSz="2481864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1pPr>
    <a:lvl2pPr marL="1240932" algn="l" defTabSz="2481864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2pPr>
    <a:lvl3pPr marL="2481864" algn="l" defTabSz="2481864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3pPr>
    <a:lvl4pPr marL="3722797" algn="l" defTabSz="2481864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4pPr>
    <a:lvl5pPr marL="4963729" algn="l" defTabSz="2481864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5pPr>
    <a:lvl6pPr marL="6204661" algn="l" defTabSz="2481864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6pPr>
    <a:lvl7pPr marL="7445593" algn="l" defTabSz="2481864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7pPr>
    <a:lvl8pPr marL="8686526" algn="l" defTabSz="2481864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8pPr>
    <a:lvl9pPr marL="9927458" algn="l" defTabSz="2481864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674">
          <p15:clr>
            <a:srgbClr val="A4A3A4"/>
          </p15:clr>
        </p15:guide>
        <p15:guide id="2" pos="800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747" autoAdjust="0"/>
  </p:normalViewPr>
  <p:slideViewPr>
    <p:cSldViewPr showGuides="1">
      <p:cViewPr varScale="1">
        <p:scale>
          <a:sx n="26" d="100"/>
          <a:sy n="26" d="100"/>
        </p:scale>
        <p:origin x="1392" y="120"/>
      </p:cViewPr>
      <p:guideLst>
        <p:guide orient="horz" pos="5674"/>
        <p:guide pos="800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311694" y="583272"/>
            <a:ext cx="14675002" cy="819044"/>
          </a:xfrm>
        </p:spPr>
        <p:txBody>
          <a:bodyPr>
            <a:normAutofit/>
          </a:bodyPr>
          <a:lstStyle>
            <a:lvl1pPr algn="l">
              <a:defRPr sz="3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1204119" y="16931481"/>
            <a:ext cx="7568055" cy="32697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mk-MK"/>
              <a:t>Универзитет „Св. Кирил и Методиј“ </a:t>
            </a:r>
            <a:r>
              <a:rPr lang="en-US"/>
              <a:t>| </a:t>
            </a:r>
            <a:r>
              <a:rPr lang="mk-MK"/>
              <a:t>Машински факултет - Скопје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130291" y="16702881"/>
            <a:ext cx="5161643" cy="521384"/>
          </a:xfrm>
          <a:prstGeom prst="rect">
            <a:avLst/>
          </a:prstGeom>
        </p:spPr>
        <p:txBody>
          <a:bodyPr/>
          <a:lstStyle>
            <a:lvl1pPr algn="ctr">
              <a:defRPr sz="16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mk-MK"/>
              <a:t>2020 година</a:t>
            </a:r>
          </a:p>
          <a:p>
            <a:r>
              <a:rPr lang="mk-MK"/>
              <a:t>Скопје</a:t>
            </a:r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6825119" y="16474281"/>
            <a:ext cx="7352988" cy="803352"/>
          </a:xfrm>
          <a:prstGeom prst="rect">
            <a:avLst/>
          </a:prstGeom>
        </p:spPr>
        <p:txBody>
          <a:bodyPr/>
          <a:lstStyle>
            <a:lvl1pPr algn="r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mk-MK"/>
              <a:t>Предмет: </a:t>
            </a:r>
            <a:r>
              <a:rPr lang="en-US"/>
              <a:t>CAD </a:t>
            </a:r>
            <a:r>
              <a:rPr lang="mk-MK"/>
              <a:t>техники</a:t>
            </a:r>
          </a:p>
          <a:p>
            <a:r>
              <a:rPr lang="mk-MK"/>
              <a:t>Предметен наставник: вон. проф. д-р Иле Мирчески</a:t>
            </a:r>
          </a:p>
          <a:p>
            <a:r>
              <a:rPr lang="mk-MK"/>
              <a:t>Соработник: асс. д-р Јелена Џокиќ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805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71032" y="721370"/>
            <a:ext cx="22878575" cy="509857"/>
          </a:xfrm>
          <a:prstGeom prst="rect">
            <a:avLst/>
          </a:prstGeom>
        </p:spPr>
        <p:txBody>
          <a:bodyPr vert="horz" lIns="248186" tIns="124093" rIns="248186" bIns="124093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1032" y="1900990"/>
            <a:ext cx="22878575" cy="13582691"/>
          </a:xfrm>
          <a:prstGeom prst="rect">
            <a:avLst/>
          </a:prstGeom>
        </p:spPr>
        <p:txBody>
          <a:bodyPr vert="horz" lIns="248186" tIns="124093" rIns="248186" bIns="124093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1280319" y="16931481"/>
            <a:ext cx="7568055" cy="32697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mk-MK"/>
              <a:t>Универзитет „Св. Кирил и Методиј“ </a:t>
            </a:r>
            <a:r>
              <a:rPr lang="en-US"/>
              <a:t>| </a:t>
            </a:r>
            <a:r>
              <a:rPr lang="mk-MK"/>
              <a:t>Машински факултет - Скопје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130616" y="16702881"/>
            <a:ext cx="5161643" cy="521384"/>
          </a:xfrm>
          <a:prstGeom prst="rect">
            <a:avLst/>
          </a:prstGeom>
        </p:spPr>
        <p:txBody>
          <a:bodyPr/>
          <a:lstStyle>
            <a:lvl1pPr algn="ctr">
              <a:defRPr sz="16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mk-MK"/>
              <a:t>2020 година</a:t>
            </a:r>
          </a:p>
          <a:p>
            <a:r>
              <a:rPr lang="mk-MK"/>
              <a:t>Скопје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6748919" y="16432097"/>
            <a:ext cx="7352988" cy="803352"/>
          </a:xfrm>
          <a:prstGeom prst="rect">
            <a:avLst/>
          </a:prstGeom>
        </p:spPr>
        <p:txBody>
          <a:bodyPr/>
          <a:lstStyle>
            <a:lvl1pPr algn="r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mk-MK" dirty="0"/>
              <a:t>Предмет: </a:t>
            </a:r>
            <a:r>
              <a:rPr lang="en-US" dirty="0"/>
              <a:t>CAD </a:t>
            </a:r>
            <a:r>
              <a:rPr lang="mk-MK" dirty="0"/>
              <a:t>т</a:t>
            </a:r>
            <a:r>
              <a:rPr lang="en-US" dirty="0"/>
              <a:t>e</a:t>
            </a:r>
            <a:r>
              <a:rPr lang="mk-MK" dirty="0" err="1"/>
              <a:t>хники</a:t>
            </a:r>
            <a:endParaRPr lang="mk-MK" dirty="0"/>
          </a:p>
          <a:p>
            <a:r>
              <a:rPr lang="mk-MK" dirty="0"/>
              <a:t>Предметен наставник: вон. проф. </a:t>
            </a:r>
            <a:r>
              <a:rPr lang="mk-MK"/>
              <a:t>д-р Иле Мирчески</a:t>
            </a:r>
          </a:p>
          <a:p>
            <a:r>
              <a:rPr lang="mk-MK"/>
              <a:t>Соработник: асс. д-р Јелена Џокиќ</a:t>
            </a:r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-837871" y="15483681"/>
            <a:ext cx="27098619" cy="16198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733" y="15821837"/>
            <a:ext cx="804672" cy="101193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0984" y="15967687"/>
            <a:ext cx="914324" cy="835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0670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2481864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30699" indent="-930699" algn="l" defTabSz="2481864" rtl="0" eaLnBrk="1" latinLnBrk="0" hangingPunct="1">
        <a:spcBef>
          <a:spcPct val="20000"/>
        </a:spcBef>
        <a:buFont typeface="Arial" pitchFamily="34" charset="0"/>
        <a:buChar char="•"/>
        <a:defRPr sz="8700" kern="1200">
          <a:solidFill>
            <a:schemeClr val="tx1"/>
          </a:solidFill>
          <a:latin typeface="+mn-lt"/>
          <a:ea typeface="+mn-ea"/>
          <a:cs typeface="+mn-cs"/>
        </a:defRPr>
      </a:lvl1pPr>
      <a:lvl2pPr marL="2016515" indent="-775583" algn="l" defTabSz="2481864" rtl="0" eaLnBrk="1" latinLnBrk="0" hangingPunct="1">
        <a:spcBef>
          <a:spcPct val="20000"/>
        </a:spcBef>
        <a:buFont typeface="Arial" pitchFamily="34" charset="0"/>
        <a:buChar char="–"/>
        <a:defRPr sz="7600" kern="1200">
          <a:solidFill>
            <a:schemeClr val="tx1"/>
          </a:solidFill>
          <a:latin typeface="+mn-lt"/>
          <a:ea typeface="+mn-ea"/>
          <a:cs typeface="+mn-cs"/>
        </a:defRPr>
      </a:lvl2pPr>
      <a:lvl3pPr marL="3102331" indent="-620466" algn="l" defTabSz="2481864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3pPr>
      <a:lvl4pPr marL="4343263" indent="-620466" algn="l" defTabSz="2481864" rtl="0" eaLnBrk="1" latinLnBrk="0" hangingPunct="1">
        <a:spcBef>
          <a:spcPct val="20000"/>
        </a:spcBef>
        <a:buFont typeface="Arial" pitchFamily="34" charset="0"/>
        <a:buChar char="–"/>
        <a:defRPr sz="5400" kern="1200">
          <a:solidFill>
            <a:schemeClr val="tx1"/>
          </a:solidFill>
          <a:latin typeface="+mn-lt"/>
          <a:ea typeface="+mn-ea"/>
          <a:cs typeface="+mn-cs"/>
        </a:defRPr>
      </a:lvl4pPr>
      <a:lvl5pPr marL="5584195" indent="-620466" algn="l" defTabSz="2481864" rtl="0" eaLnBrk="1" latinLnBrk="0" hangingPunct="1">
        <a:spcBef>
          <a:spcPct val="20000"/>
        </a:spcBef>
        <a:buFont typeface="Arial" pitchFamily="34" charset="0"/>
        <a:buChar char="»"/>
        <a:defRPr sz="5400" kern="1200">
          <a:solidFill>
            <a:schemeClr val="tx1"/>
          </a:solidFill>
          <a:latin typeface="+mn-lt"/>
          <a:ea typeface="+mn-ea"/>
          <a:cs typeface="+mn-cs"/>
        </a:defRPr>
      </a:lvl5pPr>
      <a:lvl6pPr marL="6825127" indent="-620466" algn="l" defTabSz="2481864" rtl="0" eaLnBrk="1" latinLnBrk="0" hangingPunct="1">
        <a:spcBef>
          <a:spcPct val="20000"/>
        </a:spcBef>
        <a:buFont typeface="Arial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6pPr>
      <a:lvl7pPr marL="8066060" indent="-620466" algn="l" defTabSz="2481864" rtl="0" eaLnBrk="1" latinLnBrk="0" hangingPunct="1">
        <a:spcBef>
          <a:spcPct val="20000"/>
        </a:spcBef>
        <a:buFont typeface="Arial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7pPr>
      <a:lvl8pPr marL="9306992" indent="-620466" algn="l" defTabSz="2481864" rtl="0" eaLnBrk="1" latinLnBrk="0" hangingPunct="1">
        <a:spcBef>
          <a:spcPct val="20000"/>
        </a:spcBef>
        <a:buFont typeface="Arial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8pPr>
      <a:lvl9pPr marL="10547924" indent="-620466" algn="l" defTabSz="2481864" rtl="0" eaLnBrk="1" latinLnBrk="0" hangingPunct="1">
        <a:spcBef>
          <a:spcPct val="20000"/>
        </a:spcBef>
        <a:buFont typeface="Arial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481864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1pPr>
      <a:lvl2pPr marL="1240932" algn="l" defTabSz="2481864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2pPr>
      <a:lvl3pPr marL="2481864" algn="l" defTabSz="2481864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3pPr>
      <a:lvl4pPr marL="3722797" algn="l" defTabSz="2481864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4pPr>
      <a:lvl5pPr marL="4963729" algn="l" defTabSz="2481864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5pPr>
      <a:lvl6pPr marL="6204661" algn="l" defTabSz="2481864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6pPr>
      <a:lvl7pPr marL="7445593" algn="l" defTabSz="2481864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7pPr>
      <a:lvl8pPr marL="8686526" algn="l" defTabSz="2481864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8pPr>
      <a:lvl9pPr marL="9927458" algn="l" defTabSz="2481864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mk-MK" sz="4800" dirty="0"/>
              <a:t>НАСЛОВ НА ПРОЕКТОТ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311693" y="1447211"/>
            <a:ext cx="9327359" cy="62526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mk-MK" sz="3200" dirty="0">
                <a:solidFill>
                  <a:schemeClr val="bg1">
                    <a:lumMod val="50000"/>
                  </a:schemeClr>
                </a:solidFill>
              </a:rPr>
              <a:t>Поднаслов</a:t>
            </a:r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 (</a:t>
            </a:r>
            <a:r>
              <a:rPr lang="mk-MK" sz="3200" dirty="0">
                <a:solidFill>
                  <a:schemeClr val="bg1">
                    <a:lumMod val="50000"/>
                  </a:schemeClr>
                </a:solidFill>
              </a:rPr>
              <a:t>име на тим)</a:t>
            </a:r>
            <a:endParaRPr lang="en-US" sz="3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80319" y="16931481"/>
            <a:ext cx="8858467" cy="32697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mk-MK" sz="1600" dirty="0"/>
              <a:t>Универзитет „Св. Кирил и Методиј“ </a:t>
            </a:r>
            <a:r>
              <a:rPr lang="en-US" sz="1600" dirty="0"/>
              <a:t>| </a:t>
            </a:r>
            <a:r>
              <a:rPr lang="mk-MK" sz="1600" dirty="0"/>
              <a:t>Машински факултет - Скопје</a:t>
            </a:r>
            <a:endParaRPr lang="en-US" sz="16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130291" y="16702881"/>
            <a:ext cx="5161643" cy="575005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mk-MK" sz="1600" b="1" dirty="0"/>
              <a:t>2020 година</a:t>
            </a:r>
          </a:p>
          <a:p>
            <a:r>
              <a:rPr lang="mk-MK" sz="1600" b="1" dirty="0"/>
              <a:t>Скопје</a:t>
            </a:r>
            <a:endParaRPr lang="en-US" sz="16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6796618" y="16693292"/>
            <a:ext cx="7352988" cy="803352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mk-MK" sz="1600" dirty="0"/>
              <a:t>Предмет: КОНСТРУИРАЊЕ</a:t>
            </a:r>
          </a:p>
          <a:p>
            <a:r>
              <a:rPr lang="mk-MK" sz="1600" dirty="0"/>
              <a:t>Предметен наставник: Проф. д-р Татјана Кандикјан</a:t>
            </a:r>
          </a:p>
          <a:p>
            <a:r>
              <a:rPr lang="mk-MK" sz="1600" dirty="0"/>
              <a:t>Вонр. проф. д-р Иле Мирчески</a:t>
            </a:r>
            <a:endParaRPr lang="en-US" sz="1600" dirty="0"/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>
          <a:xfrm>
            <a:off x="16796618" y="16072419"/>
            <a:ext cx="7352988" cy="32566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2481864" rtl="0" eaLnBrk="1" latinLnBrk="0" hangingPunct="1">
              <a:defRPr sz="14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1240932" algn="l" defTabSz="2481864" rtl="0" eaLnBrk="1" latinLnBrk="0" hangingPunct="1">
              <a:defRPr sz="4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481864" algn="l" defTabSz="2481864" rtl="0" eaLnBrk="1" latinLnBrk="0" hangingPunct="1">
              <a:defRPr sz="4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722797" algn="l" defTabSz="2481864" rtl="0" eaLnBrk="1" latinLnBrk="0" hangingPunct="1">
              <a:defRPr sz="4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963729" algn="l" defTabSz="2481864" rtl="0" eaLnBrk="1" latinLnBrk="0" hangingPunct="1">
              <a:defRPr sz="4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204661" algn="l" defTabSz="2481864" rtl="0" eaLnBrk="1" latinLnBrk="0" hangingPunct="1">
              <a:defRPr sz="4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445593" algn="l" defTabSz="2481864" rtl="0" eaLnBrk="1" latinLnBrk="0" hangingPunct="1">
              <a:defRPr sz="4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686526" algn="l" defTabSz="2481864" rtl="0" eaLnBrk="1" latinLnBrk="0" hangingPunct="1">
              <a:defRPr sz="4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927458" algn="l" defTabSz="2481864" rtl="0" eaLnBrk="1" latinLnBrk="0" hangingPunct="1">
              <a:defRPr sz="4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mk-MK" sz="1600" dirty="0">
                <a:solidFill>
                  <a:schemeClr val="tx1"/>
                </a:solidFill>
              </a:rPr>
              <a:t>Изработил: Име Презиме Индекс </a:t>
            </a:r>
            <a:r>
              <a:rPr lang="en-US" sz="1600" dirty="0">
                <a:solidFill>
                  <a:schemeClr val="tx1"/>
                </a:solidFill>
              </a:rPr>
              <a:t>#1, </a:t>
            </a:r>
            <a:r>
              <a:rPr lang="mk-MK" sz="1600" dirty="0">
                <a:solidFill>
                  <a:schemeClr val="tx1"/>
                </a:solidFill>
              </a:rPr>
              <a:t>Име Презиме Индекс </a:t>
            </a:r>
            <a:r>
              <a:rPr lang="en-US" sz="1600" dirty="0">
                <a:solidFill>
                  <a:schemeClr val="tx1"/>
                </a:solidFill>
              </a:rPr>
              <a:t>#2, </a:t>
            </a:r>
            <a:r>
              <a:rPr lang="mk-MK" sz="1600" dirty="0">
                <a:solidFill>
                  <a:schemeClr val="tx1"/>
                </a:solidFill>
              </a:rPr>
              <a:t>Име Презиме Индекс </a:t>
            </a:r>
            <a:r>
              <a:rPr lang="en-US" sz="1600" dirty="0">
                <a:solidFill>
                  <a:schemeClr val="tx1"/>
                </a:solidFill>
              </a:rPr>
              <a:t>#3, </a:t>
            </a:r>
            <a:r>
              <a:rPr lang="mk-MK" sz="1600" dirty="0">
                <a:solidFill>
                  <a:schemeClr val="tx1"/>
                </a:solidFill>
              </a:rPr>
              <a:t>Име Презиме Индекс </a:t>
            </a:r>
            <a:r>
              <a:rPr lang="en-US" sz="1600" dirty="0">
                <a:solidFill>
                  <a:schemeClr val="tx1"/>
                </a:solidFill>
              </a:rPr>
              <a:t>#4, </a:t>
            </a:r>
            <a:r>
              <a:rPr lang="mk-MK" sz="1600" dirty="0">
                <a:solidFill>
                  <a:schemeClr val="tx1"/>
                </a:solidFill>
              </a:rPr>
              <a:t>Име Презиме Индекс </a:t>
            </a:r>
            <a:r>
              <a:rPr lang="en-US" sz="1600" dirty="0">
                <a:solidFill>
                  <a:schemeClr val="tx1"/>
                </a:solidFill>
              </a:rPr>
              <a:t>#5</a:t>
            </a:r>
            <a:endParaRPr lang="mk-MK" sz="1600" dirty="0">
              <a:solidFill>
                <a:schemeClr val="tx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1A599E1-E6D5-447F-B377-69A2EAC47A6C}"/>
              </a:ext>
            </a:extLst>
          </p:cNvPr>
          <p:cNvSpPr txBox="1"/>
          <p:nvPr/>
        </p:nvSpPr>
        <p:spPr>
          <a:xfrm>
            <a:off x="236538" y="2224881"/>
            <a:ext cx="14378781" cy="7632859"/>
          </a:xfrm>
          <a:prstGeom prst="rect">
            <a:avLst/>
          </a:prstGeom>
          <a:solidFill>
            <a:schemeClr val="accent1"/>
          </a:solidFill>
          <a:ln w="158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mk-MK" b="1" dirty="0"/>
              <a:t>       ГЛАВНА СЛИКА</a:t>
            </a:r>
          </a:p>
          <a:p>
            <a:endParaRPr lang="mk-MK" b="1" dirty="0"/>
          </a:p>
          <a:p>
            <a:r>
              <a:rPr lang="mk-MK" dirty="0"/>
              <a:t>СЛИКАТА ТРЕБА ДА БИДЕ КВАЛИТЕНО РЕНДЕРИРАНА СО ВИСОКА РЕЗОЛУЦИЈА</a:t>
            </a:r>
          </a:p>
          <a:p>
            <a:r>
              <a:rPr lang="mk-MK" dirty="0"/>
              <a:t>Во ова поле треба да се стави рендерирана слика со висока резолуција (обично правете ја резолуцијата кога рендерирате поголема од  4000:3000). Избришете го ова поле и поставете ја сликата.</a:t>
            </a:r>
          </a:p>
          <a:p>
            <a:endParaRPr lang="mk-MK" dirty="0"/>
          </a:p>
          <a:p>
            <a:endParaRPr lang="mk-MK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1ED15DE-FB5F-41F2-8526-EA724E9D3351}"/>
              </a:ext>
            </a:extLst>
          </p:cNvPr>
          <p:cNvSpPr txBox="1"/>
          <p:nvPr/>
        </p:nvSpPr>
        <p:spPr>
          <a:xfrm>
            <a:off x="213519" y="9997281"/>
            <a:ext cx="7010400" cy="537070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222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mk-MK" dirty="0"/>
          </a:p>
          <a:p>
            <a:endParaRPr lang="mk-MK" dirty="0"/>
          </a:p>
          <a:p>
            <a:r>
              <a:rPr lang="mk-MK" b="1" dirty="0"/>
              <a:t>МОНТАЖЕН ЦРТЕЖ-СЛИКА</a:t>
            </a:r>
          </a:p>
          <a:p>
            <a:r>
              <a:rPr lang="mk-MK" dirty="0"/>
              <a:t>Избришете го ова поле и поставете ја сликата.</a:t>
            </a:r>
          </a:p>
          <a:p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E075021-0B55-4286-945B-B4183E8A4FCA}"/>
              </a:ext>
            </a:extLst>
          </p:cNvPr>
          <p:cNvSpPr txBox="1"/>
          <p:nvPr/>
        </p:nvSpPr>
        <p:spPr>
          <a:xfrm>
            <a:off x="14905038" y="359380"/>
            <a:ext cx="10263981" cy="310854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22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mk-MK" b="1" dirty="0"/>
              <a:t>Цел на проектот</a:t>
            </a:r>
          </a:p>
          <a:p>
            <a:r>
              <a:rPr lang="mk-MK" dirty="0"/>
              <a:t>Големина на текст 18.</a:t>
            </a:r>
          </a:p>
          <a:p>
            <a:r>
              <a:rPr lang="mk-MK" dirty="0"/>
              <a:t>Избришете го ова поле и поставете ја сликата.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242A904-DFF4-4136-9E3C-3D615637E674}"/>
              </a:ext>
            </a:extLst>
          </p:cNvPr>
          <p:cNvSpPr txBox="1"/>
          <p:nvPr/>
        </p:nvSpPr>
        <p:spPr>
          <a:xfrm>
            <a:off x="7566819" y="10010141"/>
            <a:ext cx="7010400" cy="537070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222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mk-MK" dirty="0"/>
          </a:p>
          <a:p>
            <a:endParaRPr lang="mk-MK" dirty="0"/>
          </a:p>
          <a:p>
            <a:r>
              <a:rPr lang="mk-MK" b="1" dirty="0"/>
              <a:t>СКЛОПЕН ЦРТЕЖ-СЛИКА</a:t>
            </a:r>
          </a:p>
          <a:p>
            <a:r>
              <a:rPr lang="mk-MK" dirty="0"/>
              <a:t>Избришете го ова поле и поставете ја сликата.</a:t>
            </a:r>
          </a:p>
          <a:p>
            <a:endParaRPr lang="mk-MK" dirty="0"/>
          </a:p>
          <a:p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D1FDD2F-3A94-4ACC-BC98-484D0A0FE20F}"/>
              </a:ext>
            </a:extLst>
          </p:cNvPr>
          <p:cNvSpPr txBox="1"/>
          <p:nvPr/>
        </p:nvSpPr>
        <p:spPr>
          <a:xfrm>
            <a:off x="14889957" y="3648725"/>
            <a:ext cx="10263981" cy="838691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22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mk-MK" b="1" dirty="0"/>
              <a:t>Кинематски и јакосна анализа (МКЕ) на концептот</a:t>
            </a:r>
          </a:p>
          <a:p>
            <a:endParaRPr lang="mk-MK" b="1" dirty="0"/>
          </a:p>
          <a:p>
            <a:r>
              <a:rPr lang="mk-MK" dirty="0"/>
              <a:t>Слики од МКЕ (напони, деформации)</a:t>
            </a:r>
          </a:p>
          <a:p>
            <a:endParaRPr lang="mk-MK" dirty="0"/>
          </a:p>
          <a:p>
            <a:endParaRPr lang="mk-MK" dirty="0"/>
          </a:p>
          <a:p>
            <a:endParaRPr lang="mk-MK" dirty="0"/>
          </a:p>
          <a:p>
            <a:r>
              <a:rPr lang="mk-MK" dirty="0"/>
              <a:t>Заклучок од МКЕ анализте</a:t>
            </a:r>
          </a:p>
          <a:p>
            <a:r>
              <a:rPr lang="mk-MK" dirty="0"/>
              <a:t>Големина на текст 18.</a:t>
            </a:r>
          </a:p>
          <a:p>
            <a:r>
              <a:rPr lang="mk-MK" dirty="0"/>
              <a:t>Избришете го ова поле и поставете ја сликата.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AF0015F-061F-4A88-93B8-52CA807ED825}"/>
              </a:ext>
            </a:extLst>
          </p:cNvPr>
          <p:cNvSpPr txBox="1"/>
          <p:nvPr/>
        </p:nvSpPr>
        <p:spPr>
          <a:xfrm>
            <a:off x="14920118" y="12158735"/>
            <a:ext cx="10263981" cy="310854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22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mk-MK" dirty="0"/>
              <a:t>Заклучок</a:t>
            </a:r>
          </a:p>
          <a:p>
            <a:r>
              <a:rPr lang="mk-MK" dirty="0"/>
              <a:t>Големина на текст 18.</a:t>
            </a:r>
          </a:p>
          <a:p>
            <a:r>
              <a:rPr lang="mk-MK" dirty="0"/>
              <a:t>Избришете го ова поле и поставете ја сликаа.</a:t>
            </a:r>
          </a:p>
        </p:txBody>
      </p:sp>
    </p:spTree>
    <p:extLst>
      <p:ext uri="{BB962C8B-B14F-4D97-AF65-F5344CB8AC3E}">
        <p14:creationId xmlns:p14="http://schemas.microsoft.com/office/powerpoint/2010/main" val="3719791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1014</TotalTime>
  <Words>207</Words>
  <Application>Microsoft Office PowerPoint</Application>
  <PresentationFormat>Custom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НАСЛОВ НА ПРОЕКТОТ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Ile</dc:creator>
  <cp:lastModifiedBy>Ile</cp:lastModifiedBy>
  <cp:revision>21</cp:revision>
  <cp:lastPrinted>2020-05-08T20:21:30Z</cp:lastPrinted>
  <dcterms:created xsi:type="dcterms:W3CDTF">2020-04-14T12:13:36Z</dcterms:created>
  <dcterms:modified xsi:type="dcterms:W3CDTF">2020-05-11T06:41:08Z</dcterms:modified>
</cp:coreProperties>
</file>