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8013363" cy="25420638"/>
  <p:notesSz cx="6858000" cy="9144000"/>
  <p:defaultTextStyle>
    <a:defPPr>
      <a:defRPr lang="en-US"/>
    </a:defPPr>
    <a:lvl1pPr marL="0" algn="l" defTabSz="248186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40932" algn="l" defTabSz="248186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481864" algn="l" defTabSz="248186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722797" algn="l" defTabSz="248186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4963729" algn="l" defTabSz="248186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204661" algn="l" defTabSz="248186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445593" algn="l" defTabSz="248186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686526" algn="l" defTabSz="248186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9927458" algn="l" defTabSz="248186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007">
          <p15:clr>
            <a:srgbClr val="A4A3A4"/>
          </p15:clr>
        </p15:guide>
        <p15:guide id="2" pos="567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747" autoAdjust="0"/>
  </p:normalViewPr>
  <p:slideViewPr>
    <p:cSldViewPr showGuides="1">
      <p:cViewPr varScale="1">
        <p:scale>
          <a:sx n="19" d="100"/>
          <a:sy n="19" d="100"/>
        </p:scale>
        <p:origin x="1608" y="36"/>
      </p:cViewPr>
      <p:guideLst>
        <p:guide orient="horz" pos="8007"/>
        <p:guide pos="56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29481" y="823119"/>
            <a:ext cx="10398879" cy="1155843"/>
          </a:xfrm>
        </p:spPr>
        <p:txBody>
          <a:bodyPr>
            <a:normAutofit/>
          </a:bodyPr>
          <a:lstStyle>
            <a:lvl1pPr algn="l">
              <a:defRPr sz="3000" b="1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2" t="8238" r="45412" b="8827"/>
          <a:stretch/>
        </p:blipFill>
        <p:spPr>
          <a:xfrm>
            <a:off x="2148681" y="23235046"/>
            <a:ext cx="914400" cy="83321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521"/>
          <a:stretch/>
        </p:blipFill>
        <p:spPr>
          <a:xfrm>
            <a:off x="1158081" y="23144812"/>
            <a:ext cx="806110" cy="1013682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900667" y="24292719"/>
            <a:ext cx="5362813" cy="30480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mk-MK"/>
              <a:t>Универзитет „Св. Кирил и Методиј“ </a:t>
            </a:r>
            <a:r>
              <a:rPr lang="en-US"/>
              <a:t>| </a:t>
            </a:r>
            <a:r>
              <a:rPr lang="mk-MK"/>
              <a:t>Машински факултет - Скопје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78674" y="24018367"/>
            <a:ext cx="3657601" cy="57915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mk-MK" dirty="0"/>
              <a:t>2020 година</a:t>
            </a:r>
          </a:p>
          <a:p>
            <a:r>
              <a:rPr lang="mk-MK" dirty="0"/>
              <a:t>Скопје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02281" y="23835519"/>
            <a:ext cx="5210414" cy="76200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mk-MK" dirty="0"/>
              <a:t>Предмет: </a:t>
            </a:r>
            <a:r>
              <a:rPr lang="en-US"/>
              <a:t>CAD </a:t>
            </a:r>
            <a:r>
              <a:rPr lang="mk-MK"/>
              <a:t>техники</a:t>
            </a:r>
            <a:endParaRPr lang="mk-MK" dirty="0"/>
          </a:p>
          <a:p>
            <a:r>
              <a:rPr lang="mk-MK" dirty="0"/>
              <a:t>Предметен наставник: вон. проф. </a:t>
            </a:r>
            <a:r>
              <a:rPr lang="mk-MK"/>
              <a:t>д-р Иле Мирчески</a:t>
            </a:r>
          </a:p>
          <a:p>
            <a:r>
              <a:rPr lang="mk-MK"/>
              <a:t>Соработник: асс. д-р Јелена Џокиќ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053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mk-MK"/>
              <a:t>Универзитет „Св. Кирил и Методиј“ </a:t>
            </a:r>
            <a:r>
              <a:rPr lang="en-US"/>
              <a:t>| </a:t>
            </a:r>
            <a:r>
              <a:rPr lang="mk-MK"/>
              <a:t>Машински факултет - Скопје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k-MK"/>
              <a:t>2020 година</a:t>
            </a:r>
          </a:p>
          <a:p>
            <a:r>
              <a:rPr lang="mk-MK"/>
              <a:t>Скопје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mk-MK"/>
              <a:t>Предмет: </a:t>
            </a:r>
            <a:r>
              <a:rPr lang="en-US"/>
              <a:t>CAD </a:t>
            </a:r>
            <a:r>
              <a:rPr lang="mk-MK"/>
              <a:t>техники</a:t>
            </a:r>
          </a:p>
          <a:p>
            <a:r>
              <a:rPr lang="mk-MK"/>
              <a:t>Предметен наставник: вон. проф. д-р Иле Мирчески</a:t>
            </a:r>
          </a:p>
          <a:p>
            <a:r>
              <a:rPr lang="mk-MK"/>
              <a:t>Соработник: асс. д-р Јелена Џокиќ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699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tif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668" y="1018004"/>
            <a:ext cx="16212027" cy="719515"/>
          </a:xfrm>
          <a:prstGeom prst="rect">
            <a:avLst/>
          </a:prstGeom>
        </p:spPr>
        <p:txBody>
          <a:bodyPr vert="horz" lIns="248186" tIns="124093" rIns="248186" bIns="124093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668" y="2682695"/>
            <a:ext cx="16212027" cy="20025235"/>
          </a:xfrm>
          <a:prstGeom prst="rect">
            <a:avLst/>
          </a:prstGeom>
        </p:spPr>
        <p:txBody>
          <a:bodyPr vert="horz" lIns="248186" tIns="124093" rIns="248186" bIns="12409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900667" y="24292719"/>
            <a:ext cx="5362813" cy="30480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mk-MK"/>
              <a:t>Универзитет „Св. Кирил и Методиј“ </a:t>
            </a:r>
            <a:r>
              <a:rPr lang="en-US"/>
              <a:t>| </a:t>
            </a:r>
            <a:r>
              <a:rPr lang="mk-MK"/>
              <a:t>Машински факултет - Скопје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78674" y="24018367"/>
            <a:ext cx="3657601" cy="579152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mk-MK"/>
              <a:t>2020 година</a:t>
            </a:r>
          </a:p>
          <a:p>
            <a:r>
              <a:rPr lang="mk-MK"/>
              <a:t>Скопје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02281" y="23835519"/>
            <a:ext cx="5210414" cy="76200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mk-MK"/>
              <a:t>Предмет: </a:t>
            </a:r>
            <a:r>
              <a:rPr lang="en-US"/>
              <a:t>CAD </a:t>
            </a:r>
            <a:r>
              <a:rPr lang="mk-MK"/>
              <a:t>техники</a:t>
            </a:r>
          </a:p>
          <a:p>
            <a:r>
              <a:rPr lang="mk-MK"/>
              <a:t>Предметен наставник: вон. проф. д-р Иле Мирчески</a:t>
            </a:r>
          </a:p>
          <a:p>
            <a:r>
              <a:rPr lang="mk-MK"/>
              <a:t>Соработник: асс. д-р Јелена Џокиќ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-593725" y="22806819"/>
            <a:ext cx="19202400" cy="2286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2" t="8238" r="45412" b="8827"/>
          <a:stretch/>
        </p:blipFill>
        <p:spPr>
          <a:xfrm>
            <a:off x="2148681" y="23235046"/>
            <a:ext cx="914400" cy="83321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521"/>
          <a:stretch/>
        </p:blipFill>
        <p:spPr>
          <a:xfrm>
            <a:off x="1158081" y="23144812"/>
            <a:ext cx="806110" cy="1013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670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2481864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30699" indent="-930699" algn="l" defTabSz="2481864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1pPr>
      <a:lvl2pPr marL="2016515" indent="-775583" algn="l" defTabSz="2481864" rtl="0" eaLnBrk="1" latinLnBrk="0" hangingPunct="1">
        <a:spcBef>
          <a:spcPct val="20000"/>
        </a:spcBef>
        <a:buFont typeface="Arial" pitchFamily="34" charset="0"/>
        <a:buChar char="–"/>
        <a:defRPr sz="7600" kern="1200">
          <a:solidFill>
            <a:schemeClr val="tx1"/>
          </a:solidFill>
          <a:latin typeface="+mn-lt"/>
          <a:ea typeface="+mn-ea"/>
          <a:cs typeface="+mn-cs"/>
        </a:defRPr>
      </a:lvl2pPr>
      <a:lvl3pPr marL="3102331" indent="-620466" algn="l" defTabSz="2481864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3pPr>
      <a:lvl4pPr marL="4343263" indent="-620466" algn="l" defTabSz="2481864" rtl="0" eaLnBrk="1" latinLnBrk="0" hangingPunct="1">
        <a:spcBef>
          <a:spcPct val="20000"/>
        </a:spcBef>
        <a:buFont typeface="Arial" pitchFamily="34" charset="0"/>
        <a:buChar char="–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584195" indent="-620466" algn="l" defTabSz="2481864" rtl="0" eaLnBrk="1" latinLnBrk="0" hangingPunct="1">
        <a:spcBef>
          <a:spcPct val="20000"/>
        </a:spcBef>
        <a:buFont typeface="Arial" pitchFamily="34" charset="0"/>
        <a:buChar char="»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25127" indent="-620466" algn="l" defTabSz="2481864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066060" indent="-620466" algn="l" defTabSz="2481864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306992" indent="-620466" algn="l" defTabSz="2481864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547924" indent="-620466" algn="l" defTabSz="2481864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8186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40932" algn="l" defTabSz="248186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481864" algn="l" defTabSz="248186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22797" algn="l" defTabSz="248186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4963729" algn="l" defTabSz="248186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04661" algn="l" defTabSz="248186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445593" algn="l" defTabSz="248186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686526" algn="l" defTabSz="248186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927458" algn="l" defTabSz="248186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mk-MK" sz="4800" dirty="0"/>
              <a:t>НАСЛОВ НА ПРОЕКТОТ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929481" y="2042319"/>
            <a:ext cx="6609476" cy="6674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mk-MK" sz="3200" dirty="0">
                <a:solidFill>
                  <a:schemeClr val="bg1">
                    <a:lumMod val="50000"/>
                  </a:schemeClr>
                </a:solidFill>
              </a:rPr>
              <a:t>поднаслов</a:t>
            </a: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0667" y="24292719"/>
            <a:ext cx="6277214" cy="3048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mk-MK" sz="1600" dirty="0"/>
              <a:t>Универзитет „Св. Кирил и Методиј“ </a:t>
            </a:r>
            <a:r>
              <a:rPr lang="en-US" sz="1600" dirty="0"/>
              <a:t>| </a:t>
            </a:r>
            <a:r>
              <a:rPr lang="mk-MK" sz="1600" dirty="0"/>
              <a:t>Машински факултет - Скопје</a:t>
            </a:r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78674" y="24018367"/>
            <a:ext cx="3657601" cy="57915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mk-MK" sz="1600" b="1" dirty="0"/>
              <a:t>2020 година</a:t>
            </a:r>
          </a:p>
          <a:p>
            <a:r>
              <a:rPr lang="mk-MK" sz="1600" b="1" dirty="0"/>
              <a:t>Скопје</a:t>
            </a:r>
            <a:endParaRPr lang="en-US" sz="16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02281" y="23835519"/>
            <a:ext cx="5210414" cy="76200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mk-MK" sz="1600" dirty="0"/>
              <a:t>Предмет: </a:t>
            </a:r>
            <a:r>
              <a:rPr lang="en-US" sz="1600" dirty="0"/>
              <a:t>CAD </a:t>
            </a:r>
            <a:r>
              <a:rPr lang="mk-MK" sz="1600" dirty="0"/>
              <a:t>техники</a:t>
            </a:r>
          </a:p>
          <a:p>
            <a:r>
              <a:rPr lang="mk-MK" sz="1600" dirty="0"/>
              <a:t>Предметен наставник: Вонр. проф. д-р Иле Мирчески</a:t>
            </a:r>
          </a:p>
          <a:p>
            <a:r>
              <a:rPr lang="mk-MK" sz="1600" dirty="0"/>
              <a:t>Соработник: Асс. д-р Јелена Џокиќ</a:t>
            </a:r>
            <a:endParaRPr lang="en-US" sz="1600" dirty="0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902281" y="23390226"/>
            <a:ext cx="5210414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2481864" rtl="0" eaLnBrk="1" latinLnBrk="0" hangingPunct="1">
              <a:defRPr sz="1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240932" algn="l" defTabSz="2481864" rtl="0" eaLnBrk="1" latinLnBrk="0" hangingPunct="1">
              <a:defRPr sz="4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481864" algn="l" defTabSz="2481864" rtl="0" eaLnBrk="1" latinLnBrk="0" hangingPunct="1">
              <a:defRPr sz="4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22797" algn="l" defTabSz="2481864" rtl="0" eaLnBrk="1" latinLnBrk="0" hangingPunct="1">
              <a:defRPr sz="4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63729" algn="l" defTabSz="2481864" rtl="0" eaLnBrk="1" latinLnBrk="0" hangingPunct="1">
              <a:defRPr sz="4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204661" algn="l" defTabSz="2481864" rtl="0" eaLnBrk="1" latinLnBrk="0" hangingPunct="1">
              <a:defRPr sz="4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445593" algn="l" defTabSz="2481864" rtl="0" eaLnBrk="1" latinLnBrk="0" hangingPunct="1">
              <a:defRPr sz="4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686526" algn="l" defTabSz="2481864" rtl="0" eaLnBrk="1" latinLnBrk="0" hangingPunct="1">
              <a:defRPr sz="4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927458" algn="l" defTabSz="2481864" rtl="0" eaLnBrk="1" latinLnBrk="0" hangingPunct="1">
              <a:defRPr sz="4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mk-MK" sz="1600" dirty="0">
                <a:solidFill>
                  <a:schemeClr val="tx1"/>
                </a:solidFill>
              </a:rPr>
              <a:t>Изработил: Име Презиме Индекс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94BDF7-DD4F-4AC6-88EE-12F10FC3F509}"/>
              </a:ext>
            </a:extLst>
          </p:cNvPr>
          <p:cNvSpPr txBox="1"/>
          <p:nvPr/>
        </p:nvSpPr>
        <p:spPr>
          <a:xfrm>
            <a:off x="243681" y="2984162"/>
            <a:ext cx="17378325" cy="1140312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mk-MK" dirty="0"/>
          </a:p>
          <a:p>
            <a:endParaRPr lang="mk-MK" dirty="0"/>
          </a:p>
          <a:p>
            <a:endParaRPr lang="mk-MK" dirty="0"/>
          </a:p>
          <a:p>
            <a:endParaRPr lang="mk-MK" dirty="0"/>
          </a:p>
          <a:p>
            <a:endParaRPr lang="mk-MK" dirty="0"/>
          </a:p>
          <a:p>
            <a:endParaRPr lang="mk-MK" dirty="0"/>
          </a:p>
          <a:p>
            <a:r>
              <a:rPr lang="mk-MK" b="1" dirty="0"/>
              <a:t>       ГЛАВНА СЛИКА</a:t>
            </a:r>
          </a:p>
          <a:p>
            <a:r>
              <a:rPr lang="mk-MK" dirty="0"/>
              <a:t>СЛИКАТА ТРЕБА ДА БИДЕ КВАЛИТЕНО РЕНДЕРИРАНА СО ВИСОКА РЕЗОЛУЦИЈА</a:t>
            </a:r>
          </a:p>
          <a:p>
            <a:r>
              <a:rPr lang="mk-MK" dirty="0"/>
              <a:t>Во ова поле треба да се стави рендерирана слика со висока резолуција (обично правете ја резолуцијата кога рендерирате поголема од  4000:3000). Избришете го ова поле и поставете ја сликата.</a:t>
            </a:r>
          </a:p>
          <a:p>
            <a:endParaRPr lang="mk-MK" dirty="0"/>
          </a:p>
          <a:p>
            <a:endParaRPr lang="mk-MK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2D8661-A613-4C32-930D-8FB5EEAB3ABF}"/>
              </a:ext>
            </a:extLst>
          </p:cNvPr>
          <p:cNvSpPr txBox="1"/>
          <p:nvPr/>
        </p:nvSpPr>
        <p:spPr>
          <a:xfrm>
            <a:off x="243681" y="14661636"/>
            <a:ext cx="8615323" cy="61247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mk-MK" dirty="0"/>
          </a:p>
          <a:p>
            <a:endParaRPr lang="mk-MK" dirty="0"/>
          </a:p>
          <a:p>
            <a:endParaRPr lang="mk-MK" dirty="0"/>
          </a:p>
          <a:p>
            <a:r>
              <a:rPr lang="mk-MK" dirty="0"/>
              <a:t>    </a:t>
            </a:r>
            <a:r>
              <a:rPr lang="mk-MK" b="1" dirty="0"/>
              <a:t>МОНТАЖЕН ЦРТЕЖ-СЛИКА</a:t>
            </a:r>
          </a:p>
          <a:p>
            <a:r>
              <a:rPr lang="mk-MK" dirty="0"/>
              <a:t>Избришете го ова поле и поставете ја сликата.</a:t>
            </a:r>
          </a:p>
          <a:p>
            <a:endParaRPr lang="mk-MK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CF9E6B-F603-4680-8F3C-148CB62C9C33}"/>
              </a:ext>
            </a:extLst>
          </p:cNvPr>
          <p:cNvSpPr txBox="1"/>
          <p:nvPr/>
        </p:nvSpPr>
        <p:spPr>
          <a:xfrm>
            <a:off x="9006682" y="14661636"/>
            <a:ext cx="8615324" cy="61247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mk-MK" dirty="0"/>
          </a:p>
          <a:p>
            <a:endParaRPr lang="mk-MK" dirty="0"/>
          </a:p>
          <a:p>
            <a:endParaRPr lang="mk-MK" dirty="0"/>
          </a:p>
          <a:p>
            <a:r>
              <a:rPr lang="mk-MK" dirty="0"/>
              <a:t>      </a:t>
            </a:r>
            <a:r>
              <a:rPr lang="mk-MK" b="1" dirty="0"/>
              <a:t>СКЛОПЕН ЦРТЕЖ-СЛИКА</a:t>
            </a:r>
          </a:p>
          <a:p>
            <a:r>
              <a:rPr lang="mk-MK" dirty="0"/>
              <a:t>Избришете го ова поле и поставете ја сликата.</a:t>
            </a:r>
          </a:p>
          <a:p>
            <a:endParaRPr lang="mk-MK" dirty="0"/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A0B6FD7-BDE6-4379-8AE3-60E40508F246}"/>
              </a:ext>
            </a:extLst>
          </p:cNvPr>
          <p:cNvSpPr txBox="1"/>
          <p:nvPr/>
        </p:nvSpPr>
        <p:spPr>
          <a:xfrm>
            <a:off x="243681" y="20930652"/>
            <a:ext cx="17378325" cy="16004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mk-MK" dirty="0"/>
              <a:t>Во ова поле внесете текст за опис на производот. Големина на текст 18.</a:t>
            </a:r>
          </a:p>
        </p:txBody>
      </p:sp>
    </p:spTree>
    <p:extLst>
      <p:ext uri="{BB962C8B-B14F-4D97-AF65-F5344CB8AC3E}">
        <p14:creationId xmlns:p14="http://schemas.microsoft.com/office/powerpoint/2010/main" val="371979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129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НАСЛОВ НА ПРОЕКТОТ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Jelena</dc:creator>
  <cp:lastModifiedBy>Ile</cp:lastModifiedBy>
  <cp:revision>12</cp:revision>
  <dcterms:created xsi:type="dcterms:W3CDTF">2020-04-14T12:13:36Z</dcterms:created>
  <dcterms:modified xsi:type="dcterms:W3CDTF">2020-05-08T21:07:13Z</dcterms:modified>
</cp:coreProperties>
</file>