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420638" cy="18013363"/>
  <p:notesSz cx="6858000" cy="9144000"/>
  <p:defaultTextStyle>
    <a:defPPr>
      <a:defRPr lang="en-US"/>
    </a:defPPr>
    <a:lvl1pPr marL="0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40932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81864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22797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63729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04661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45593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86526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927458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74">
          <p15:clr>
            <a:srgbClr val="A4A3A4"/>
          </p15:clr>
        </p15:guide>
        <p15:guide id="2" pos="80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47" autoAdjust="0"/>
  </p:normalViewPr>
  <p:slideViewPr>
    <p:cSldViewPr showGuides="1">
      <p:cViewPr>
        <p:scale>
          <a:sx n="25" d="100"/>
          <a:sy n="25" d="100"/>
        </p:scale>
        <p:origin x="672" y="120"/>
      </p:cViewPr>
      <p:guideLst>
        <p:guide orient="horz" pos="5674"/>
        <p:guide pos="80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11694" y="583272"/>
            <a:ext cx="14675002" cy="819044"/>
          </a:xfrm>
        </p:spPr>
        <p:txBody>
          <a:bodyPr>
            <a:normAutofit/>
          </a:bodyPr>
          <a:lstStyle>
            <a:lvl1pPr algn="l">
              <a:defRPr sz="3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1204119" y="16931481"/>
            <a:ext cx="7568055" cy="32697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Универзитет „Св. Кирил и Методиј“ </a:t>
            </a:r>
            <a:r>
              <a:rPr lang="en-US"/>
              <a:t>| </a:t>
            </a:r>
            <a:r>
              <a:rPr lang="mk-MK"/>
              <a:t>Машински факултет - Скопје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0291" y="16702881"/>
            <a:ext cx="5161643" cy="521384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2020 година</a:t>
            </a:r>
          </a:p>
          <a:p>
            <a:r>
              <a:rPr lang="mk-MK"/>
              <a:t>Скопје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825119" y="16474281"/>
            <a:ext cx="7352988" cy="80335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Предмет: </a:t>
            </a:r>
            <a:r>
              <a:rPr lang="en-US"/>
              <a:t>CAD </a:t>
            </a:r>
            <a:r>
              <a:rPr lang="mk-MK"/>
              <a:t>техники</a:t>
            </a:r>
          </a:p>
          <a:p>
            <a:r>
              <a:rPr lang="mk-MK"/>
              <a:t>Предметен наставник: вон. проф. д-р Иле Мирчески</a:t>
            </a:r>
          </a:p>
          <a:p>
            <a:r>
              <a:rPr lang="mk-MK"/>
              <a:t>Соработник: асс. д-р Јелена Џокиќ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05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1032" y="721370"/>
            <a:ext cx="22878575" cy="509857"/>
          </a:xfrm>
          <a:prstGeom prst="rect">
            <a:avLst/>
          </a:prstGeom>
        </p:spPr>
        <p:txBody>
          <a:bodyPr vert="horz" lIns="248186" tIns="124093" rIns="248186" bIns="124093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1032" y="1900990"/>
            <a:ext cx="22878575" cy="13582691"/>
          </a:xfrm>
          <a:prstGeom prst="rect">
            <a:avLst/>
          </a:prstGeom>
        </p:spPr>
        <p:txBody>
          <a:bodyPr vert="horz" lIns="248186" tIns="124093" rIns="248186" bIns="12409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280319" y="16931481"/>
            <a:ext cx="7568055" cy="32697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Универзитет „Св. Кирил и Методиј“ </a:t>
            </a:r>
            <a:r>
              <a:rPr lang="en-US"/>
              <a:t>| </a:t>
            </a:r>
            <a:r>
              <a:rPr lang="mk-MK"/>
              <a:t>Машински факултет - Скопје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0616" y="16702881"/>
            <a:ext cx="5161643" cy="521384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2020 година</a:t>
            </a:r>
          </a:p>
          <a:p>
            <a:r>
              <a:rPr lang="mk-MK"/>
              <a:t>Скопје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48919" y="16432097"/>
            <a:ext cx="7352988" cy="80335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 dirty="0"/>
              <a:t>Предмет: </a:t>
            </a:r>
            <a:r>
              <a:rPr lang="en-US" dirty="0"/>
              <a:t>CAD </a:t>
            </a:r>
            <a:r>
              <a:rPr lang="mk-MK" dirty="0"/>
              <a:t>т</a:t>
            </a:r>
            <a:r>
              <a:rPr lang="en-US" dirty="0"/>
              <a:t>e</a:t>
            </a:r>
            <a:r>
              <a:rPr lang="mk-MK" dirty="0" err="1"/>
              <a:t>хники</a:t>
            </a:r>
            <a:endParaRPr lang="mk-MK" dirty="0"/>
          </a:p>
          <a:p>
            <a:r>
              <a:rPr lang="mk-MK" dirty="0"/>
              <a:t>Предметен наставник: вон. проф. </a:t>
            </a:r>
            <a:r>
              <a:rPr lang="mk-MK"/>
              <a:t>д-р Иле Мирчески</a:t>
            </a:r>
          </a:p>
          <a:p>
            <a:r>
              <a:rPr lang="mk-MK"/>
              <a:t>Соработник: асс. д-р Јелена Џокиќ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837871" y="15483681"/>
            <a:ext cx="27098619" cy="1619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733" y="15821837"/>
            <a:ext cx="804672" cy="10119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984" y="15967687"/>
            <a:ext cx="914324" cy="8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7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2481864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30699" indent="-930699" algn="l" defTabSz="2481864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016515" indent="-775583" algn="l" defTabSz="2481864" rtl="0" eaLnBrk="1" latinLnBrk="0" hangingPunct="1">
        <a:spcBef>
          <a:spcPct val="20000"/>
        </a:spcBef>
        <a:buFont typeface="Arial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102331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43263" indent="-620466" algn="l" defTabSz="2481864" rtl="0" eaLnBrk="1" latinLnBrk="0" hangingPunct="1">
        <a:spcBef>
          <a:spcPct val="20000"/>
        </a:spcBef>
        <a:buFont typeface="Arial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84195" indent="-620466" algn="l" defTabSz="2481864" rtl="0" eaLnBrk="1" latinLnBrk="0" hangingPunct="1">
        <a:spcBef>
          <a:spcPct val="20000"/>
        </a:spcBef>
        <a:buFont typeface="Arial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25127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66060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306992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547924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40932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81864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22797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63729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04661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45593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86526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927458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mk-MK" sz="4800" dirty="0"/>
              <a:t>НАСЛОВ НА ПРОЕКТОТ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11693" y="1447211"/>
            <a:ext cx="9327359" cy="6252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mk-MK" sz="3200" dirty="0">
                <a:solidFill>
                  <a:schemeClr val="bg1">
                    <a:lumMod val="50000"/>
                  </a:schemeClr>
                </a:solidFill>
              </a:rPr>
              <a:t>поднаслов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80319" y="16931481"/>
            <a:ext cx="8858467" cy="32697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 sz="1600" dirty="0"/>
              <a:t>Универзитет „Св. Кирил и Методиј“ </a:t>
            </a:r>
            <a:r>
              <a:rPr lang="en-US" sz="1600" dirty="0"/>
              <a:t>| </a:t>
            </a:r>
            <a:r>
              <a:rPr lang="mk-MK" sz="1600" dirty="0"/>
              <a:t>Машински факултет - Скопје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0291" y="16702881"/>
            <a:ext cx="5161643" cy="57500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 sz="1600" b="1" dirty="0"/>
              <a:t>2020 година</a:t>
            </a:r>
          </a:p>
          <a:p>
            <a:r>
              <a:rPr lang="mk-MK" sz="1600" b="1" dirty="0"/>
              <a:t>Скопје</a:t>
            </a:r>
            <a:endParaRPr lang="en-US" sz="1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96618" y="16474281"/>
            <a:ext cx="7352988" cy="803352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 sz="1600" dirty="0"/>
              <a:t>Предмет: </a:t>
            </a:r>
            <a:r>
              <a:rPr lang="en-US" sz="1600" dirty="0"/>
              <a:t>CAD </a:t>
            </a:r>
            <a:r>
              <a:rPr lang="mk-MK" sz="1600" dirty="0"/>
              <a:t>техники</a:t>
            </a:r>
          </a:p>
          <a:p>
            <a:r>
              <a:rPr lang="mk-MK" sz="1600" dirty="0"/>
              <a:t>Предметен наставник: Вонр. проф. д-р Иле Мирчески</a:t>
            </a:r>
          </a:p>
          <a:p>
            <a:r>
              <a:rPr lang="mk-MK" sz="1600" dirty="0"/>
              <a:t>Соработник: Асс. д-р Јелена Џокиќ</a:t>
            </a:r>
            <a:endParaRPr lang="en-US" sz="1600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6796618" y="16072419"/>
            <a:ext cx="7352988" cy="3256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2481864" rtl="0" eaLnBrk="1" latinLnBrk="0" hangingPunct="1"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240932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81864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22797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63729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04661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445593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86526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27458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mk-MK" sz="1600" dirty="0">
                <a:solidFill>
                  <a:schemeClr val="tx1"/>
                </a:solidFill>
              </a:rPr>
              <a:t>Изработил: Име Презиме Индекс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A599E1-E6D5-447F-B377-69A2EAC47A6C}"/>
              </a:ext>
            </a:extLst>
          </p:cNvPr>
          <p:cNvSpPr txBox="1"/>
          <p:nvPr/>
        </p:nvSpPr>
        <p:spPr>
          <a:xfrm>
            <a:off x="465138" y="2376203"/>
            <a:ext cx="13639800" cy="129112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r>
              <a:rPr lang="mk-MK" b="1" dirty="0"/>
              <a:t>       ГЛАВНА СЛИКА</a:t>
            </a:r>
          </a:p>
          <a:p>
            <a:r>
              <a:rPr lang="mk-MK" dirty="0"/>
              <a:t>СЛИКАТА ТРЕБА ДА БИДЕ КВАЛИТЕНО РЕНДЕРИРАНА СО ВИСОКА РЕЗОЛУЦИЈА</a:t>
            </a:r>
          </a:p>
          <a:p>
            <a:r>
              <a:rPr lang="mk-MK" dirty="0"/>
              <a:t>Во ова поле треба да се стави рендерирана слика со висока резолуција (обично правете ја резолуцијата кога рендерирате поголема од  4000:3000). Избришете го ова поле и поставете ја сликата.</a:t>
            </a:r>
          </a:p>
          <a:p>
            <a:endParaRPr lang="mk-MK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ED15DE-FB5F-41F2-8526-EA724E9D3351}"/>
              </a:ext>
            </a:extLst>
          </p:cNvPr>
          <p:cNvSpPr txBox="1"/>
          <p:nvPr/>
        </p:nvSpPr>
        <p:spPr>
          <a:xfrm>
            <a:off x="14920119" y="319881"/>
            <a:ext cx="10058400" cy="6124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r>
              <a:rPr lang="mk-MK" dirty="0"/>
              <a:t>           </a:t>
            </a:r>
            <a:r>
              <a:rPr lang="mk-MK" b="1" dirty="0"/>
              <a:t>МОНТАЖЕН ЦРТЕЖ-СЛИКА</a:t>
            </a:r>
          </a:p>
          <a:p>
            <a:r>
              <a:rPr lang="mk-MK" dirty="0"/>
              <a:t>Избришете го ова поле и поставете ја сликата.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075021-0B55-4286-945B-B4183E8A4FCA}"/>
              </a:ext>
            </a:extLst>
          </p:cNvPr>
          <p:cNvSpPr txBox="1"/>
          <p:nvPr/>
        </p:nvSpPr>
        <p:spPr>
          <a:xfrm>
            <a:off x="14920119" y="6644481"/>
            <a:ext cx="10058400" cy="6124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r>
              <a:rPr lang="mk-MK" dirty="0"/>
              <a:t>           </a:t>
            </a:r>
            <a:r>
              <a:rPr lang="mk-MK" b="1" dirty="0"/>
              <a:t>СКЛОПЕН ЦРТЕЖ-СЛИКА</a:t>
            </a:r>
          </a:p>
          <a:p>
            <a:r>
              <a:rPr lang="mk-MK" dirty="0"/>
              <a:t>Избришете го ова поле и поставете ја сликата.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9D8BE3-0240-40BB-BAFC-AE370CEC7378}"/>
              </a:ext>
            </a:extLst>
          </p:cNvPr>
          <p:cNvSpPr txBox="1"/>
          <p:nvPr/>
        </p:nvSpPr>
        <p:spPr>
          <a:xfrm>
            <a:off x="14920119" y="12969081"/>
            <a:ext cx="10058400" cy="235449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mk-MK" dirty="0"/>
              <a:t>Во ова поле внесете текст за опис на производот. Големина на текст 18.</a:t>
            </a:r>
          </a:p>
          <a:p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371979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129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НАСЛОВ НА ПРОЕКТОТ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Jelena</dc:creator>
  <cp:lastModifiedBy>Ile</cp:lastModifiedBy>
  <cp:revision>18</cp:revision>
  <cp:lastPrinted>2020-05-08T20:21:30Z</cp:lastPrinted>
  <dcterms:created xsi:type="dcterms:W3CDTF">2020-04-14T12:13:36Z</dcterms:created>
  <dcterms:modified xsi:type="dcterms:W3CDTF">2020-05-08T21:05:52Z</dcterms:modified>
</cp:coreProperties>
</file>