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96" r:id="rId1"/>
  </p:sldMasterIdLst>
  <p:notesMasterIdLst>
    <p:notesMasterId r:id="rId3"/>
  </p:notesMasterIdLst>
  <p:sldIdLst>
    <p:sldId id="256" r:id="rId2"/>
  </p:sldIdLst>
  <p:sldSz cx="18002250" cy="252031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8">
          <p15:clr>
            <a:srgbClr val="A4A3A4"/>
          </p15:clr>
        </p15:guide>
        <p15:guide id="2" pos="56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3E2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1476" y="-1926"/>
      </p:cViewPr>
      <p:guideLst>
        <p:guide orient="horz" pos="7938"/>
        <p:guide pos="56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DCEF1-4E6B-4EE1-AEF1-8E3586852DB2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1143000"/>
            <a:ext cx="2203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368D4-ACEB-4D7D-8318-98C7E086A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14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368D4-ACEB-4D7D-8318-98C7E086A3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60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5808" y="5320671"/>
            <a:ext cx="13035031" cy="12236210"/>
          </a:xfrm>
        </p:spPr>
        <p:txBody>
          <a:bodyPr anchor="b"/>
          <a:lstStyle>
            <a:lvl1pPr>
              <a:defRPr sz="141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5808" y="17556871"/>
            <a:ext cx="13035031" cy="3165719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900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00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00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00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00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00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300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201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9738782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5811" y="17642157"/>
            <a:ext cx="13035029" cy="2082762"/>
          </a:xfrm>
        </p:spPr>
        <p:txBody>
          <a:bodyPr anchor="b">
            <a:normAutofit/>
          </a:bodyPr>
          <a:lstStyle>
            <a:lvl1pPr algn="l">
              <a:defRPr sz="4725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05808" y="2520315"/>
            <a:ext cx="13035031" cy="1337944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150"/>
            </a:lvl1pPr>
            <a:lvl2pPr marL="900135" indent="0">
              <a:buNone/>
              <a:defRPr sz="3150"/>
            </a:lvl2pPr>
            <a:lvl3pPr marL="1800271" indent="0">
              <a:buNone/>
              <a:defRPr sz="3150"/>
            </a:lvl3pPr>
            <a:lvl4pPr marL="2700406" indent="0">
              <a:buNone/>
              <a:defRPr sz="3150"/>
            </a:lvl4pPr>
            <a:lvl5pPr marL="3600541" indent="0">
              <a:buNone/>
              <a:defRPr sz="3150"/>
            </a:lvl5pPr>
            <a:lvl6pPr marL="4500677" indent="0">
              <a:buNone/>
              <a:defRPr sz="3150"/>
            </a:lvl6pPr>
            <a:lvl7pPr marL="5400812" indent="0">
              <a:buNone/>
              <a:defRPr sz="3150"/>
            </a:lvl7pPr>
            <a:lvl8pPr marL="6300948" indent="0">
              <a:buNone/>
              <a:defRPr sz="3150"/>
            </a:lvl8pPr>
            <a:lvl9pPr marL="7201083" indent="0">
              <a:buNone/>
              <a:defRPr sz="31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05810" y="19724919"/>
            <a:ext cx="13035027" cy="1814392"/>
          </a:xfrm>
        </p:spPr>
        <p:txBody>
          <a:bodyPr>
            <a:normAutofit/>
          </a:bodyPr>
          <a:lstStyle>
            <a:lvl1pPr marL="0" indent="0">
              <a:buNone/>
              <a:defRPr sz="2363"/>
            </a:lvl1pPr>
            <a:lvl2pPr marL="900135" indent="0">
              <a:buNone/>
              <a:defRPr sz="2363"/>
            </a:lvl2pPr>
            <a:lvl3pPr marL="1800271" indent="0">
              <a:buNone/>
              <a:defRPr sz="1969"/>
            </a:lvl3pPr>
            <a:lvl4pPr marL="2700406" indent="0">
              <a:buNone/>
              <a:defRPr sz="1772"/>
            </a:lvl4pPr>
            <a:lvl5pPr marL="3600541" indent="0">
              <a:buNone/>
              <a:defRPr sz="1772"/>
            </a:lvl5pPr>
            <a:lvl6pPr marL="4500677" indent="0">
              <a:buNone/>
              <a:defRPr sz="1772"/>
            </a:lvl6pPr>
            <a:lvl7pPr marL="5400812" indent="0">
              <a:buNone/>
              <a:defRPr sz="1772"/>
            </a:lvl7pPr>
            <a:lvl8pPr marL="6300948" indent="0">
              <a:buNone/>
              <a:defRPr sz="1772"/>
            </a:lvl8pPr>
            <a:lvl9pPr marL="7201083" indent="0">
              <a:buNone/>
              <a:defRPr sz="177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842585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5808" y="5320665"/>
            <a:ext cx="13035031" cy="7280910"/>
          </a:xfrm>
        </p:spPr>
        <p:txBody>
          <a:bodyPr/>
          <a:lstStyle>
            <a:lvl1pPr>
              <a:defRPr sz="94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05808" y="13441680"/>
            <a:ext cx="13035031" cy="8681085"/>
          </a:xfrm>
        </p:spPr>
        <p:txBody>
          <a:bodyPr anchor="ctr">
            <a:normAutofit/>
          </a:bodyPr>
          <a:lstStyle>
            <a:lvl1pPr marL="0" indent="0">
              <a:buNone/>
              <a:defRPr sz="3544"/>
            </a:lvl1pPr>
            <a:lvl2pPr marL="900135" indent="0">
              <a:buNone/>
              <a:defRPr sz="2363"/>
            </a:lvl2pPr>
            <a:lvl3pPr marL="1800271" indent="0">
              <a:buNone/>
              <a:defRPr sz="1969"/>
            </a:lvl3pPr>
            <a:lvl4pPr marL="2700406" indent="0">
              <a:buNone/>
              <a:defRPr sz="1772"/>
            </a:lvl4pPr>
            <a:lvl5pPr marL="3600541" indent="0">
              <a:buNone/>
              <a:defRPr sz="1772"/>
            </a:lvl5pPr>
            <a:lvl6pPr marL="4500677" indent="0">
              <a:buNone/>
              <a:defRPr sz="1772"/>
            </a:lvl6pPr>
            <a:lvl7pPr marL="5400812" indent="0">
              <a:buNone/>
              <a:defRPr sz="1772"/>
            </a:lvl7pPr>
            <a:lvl8pPr marL="6300948" indent="0">
              <a:buNone/>
              <a:defRPr sz="1772"/>
            </a:lvl8pPr>
            <a:lvl9pPr marL="7201083" indent="0">
              <a:buNone/>
              <a:defRPr sz="177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78701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5900" y="5320665"/>
            <a:ext cx="11814565" cy="8538399"/>
          </a:xfrm>
        </p:spPr>
        <p:txBody>
          <a:bodyPr/>
          <a:lstStyle>
            <a:lvl1pPr>
              <a:defRPr sz="94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851099" y="13859065"/>
            <a:ext cx="10751657" cy="1257489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2756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900135" indent="0">
              <a:buNone/>
              <a:defRPr sz="2363"/>
            </a:lvl2pPr>
            <a:lvl3pPr marL="1800271" indent="0">
              <a:buNone/>
              <a:defRPr sz="1969"/>
            </a:lvl3pPr>
            <a:lvl4pPr marL="2700406" indent="0">
              <a:buNone/>
              <a:defRPr sz="1772"/>
            </a:lvl4pPr>
            <a:lvl5pPr marL="3600541" indent="0">
              <a:buNone/>
              <a:defRPr sz="1772"/>
            </a:lvl5pPr>
            <a:lvl6pPr marL="4500677" indent="0">
              <a:buNone/>
              <a:defRPr sz="1772"/>
            </a:lvl6pPr>
            <a:lvl7pPr marL="5400812" indent="0">
              <a:buNone/>
              <a:defRPr sz="1772"/>
            </a:lvl7pPr>
            <a:lvl8pPr marL="6300948" indent="0">
              <a:buNone/>
              <a:defRPr sz="1772"/>
            </a:lvl8pPr>
            <a:lvl9pPr marL="7201083" indent="0">
              <a:buNone/>
              <a:defRPr sz="1772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705808" y="15988664"/>
            <a:ext cx="13035031" cy="6160770"/>
          </a:xfrm>
        </p:spPr>
        <p:txBody>
          <a:bodyPr anchor="ctr">
            <a:normAutofit/>
          </a:bodyPr>
          <a:lstStyle>
            <a:lvl1pPr marL="0" indent="0">
              <a:buNone/>
              <a:defRPr sz="3544"/>
            </a:lvl1pPr>
            <a:lvl2pPr marL="900135" indent="0">
              <a:buNone/>
              <a:defRPr sz="2363"/>
            </a:lvl2pPr>
            <a:lvl3pPr marL="1800271" indent="0">
              <a:buNone/>
              <a:defRPr sz="1969"/>
            </a:lvl3pPr>
            <a:lvl4pPr marL="2700406" indent="0">
              <a:buNone/>
              <a:defRPr sz="1772"/>
            </a:lvl4pPr>
            <a:lvl5pPr marL="3600541" indent="0">
              <a:buNone/>
              <a:defRPr sz="1772"/>
            </a:lvl5pPr>
            <a:lvl6pPr marL="4500677" indent="0">
              <a:buNone/>
              <a:defRPr sz="1772"/>
            </a:lvl6pPr>
            <a:lvl7pPr marL="5400812" indent="0">
              <a:buNone/>
              <a:defRPr sz="1772"/>
            </a:lvl7pPr>
            <a:lvl8pPr marL="6300948" indent="0">
              <a:buNone/>
              <a:defRPr sz="1772"/>
            </a:lvl8pPr>
            <a:lvl9pPr marL="7201083" indent="0">
              <a:buNone/>
              <a:defRPr sz="177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12" name="TextBox 11"/>
          <p:cNvSpPr txBox="1"/>
          <p:nvPr/>
        </p:nvSpPr>
        <p:spPr>
          <a:xfrm>
            <a:off x="1326736" y="3569356"/>
            <a:ext cx="1184382" cy="3788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24019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780641" y="9605669"/>
            <a:ext cx="1184382" cy="3788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24019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0015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5807" y="11481438"/>
            <a:ext cx="13035033" cy="6075437"/>
          </a:xfrm>
        </p:spPr>
        <p:txBody>
          <a:bodyPr anchor="b"/>
          <a:lstStyle>
            <a:lvl1pPr algn="l">
              <a:defRPr sz="7875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5808" y="17556875"/>
            <a:ext cx="13035031" cy="3161970"/>
          </a:xfrm>
        </p:spPr>
        <p:txBody>
          <a:bodyPr anchor="t"/>
          <a:lstStyle>
            <a:lvl1pPr marL="0" indent="0" algn="l">
              <a:buNone/>
              <a:defRPr sz="3938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900135" indent="0">
              <a:buNone/>
              <a:defRPr sz="3544">
                <a:solidFill>
                  <a:schemeClr val="tx1">
                    <a:tint val="75000"/>
                  </a:schemeClr>
                </a:solidFill>
              </a:defRPr>
            </a:lvl2pPr>
            <a:lvl3pPr marL="180027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3pPr>
            <a:lvl4pPr marL="2700406" indent="0">
              <a:buNone/>
              <a:defRPr sz="2756">
                <a:solidFill>
                  <a:schemeClr val="tx1">
                    <a:tint val="75000"/>
                  </a:schemeClr>
                </a:solidFill>
              </a:defRPr>
            </a:lvl4pPr>
            <a:lvl5pPr marL="3600541" indent="0">
              <a:buNone/>
              <a:defRPr sz="2756">
                <a:solidFill>
                  <a:schemeClr val="tx1">
                    <a:tint val="75000"/>
                  </a:schemeClr>
                </a:solidFill>
              </a:defRPr>
            </a:lvl5pPr>
            <a:lvl6pPr marL="4500677" indent="0">
              <a:buNone/>
              <a:defRPr sz="2756">
                <a:solidFill>
                  <a:schemeClr val="tx1">
                    <a:tint val="75000"/>
                  </a:schemeClr>
                </a:solidFill>
              </a:defRPr>
            </a:lvl6pPr>
            <a:lvl7pPr marL="5400812" indent="0">
              <a:buNone/>
              <a:defRPr sz="2756">
                <a:solidFill>
                  <a:schemeClr val="tx1">
                    <a:tint val="75000"/>
                  </a:schemeClr>
                </a:solidFill>
              </a:defRPr>
            </a:lvl7pPr>
            <a:lvl8pPr marL="6300948" indent="0">
              <a:buNone/>
              <a:defRPr sz="2756">
                <a:solidFill>
                  <a:schemeClr val="tx1">
                    <a:tint val="75000"/>
                  </a:schemeClr>
                </a:solidFill>
              </a:defRPr>
            </a:lvl8pPr>
            <a:lvl9pPr marL="7201083" indent="0">
              <a:buNone/>
              <a:defRPr sz="27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960738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82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4830" y="7280910"/>
            <a:ext cx="4352365" cy="2117763"/>
          </a:xfrm>
        </p:spPr>
        <p:txBody>
          <a:bodyPr anchor="b">
            <a:noAutofit/>
          </a:bodyPr>
          <a:lstStyle>
            <a:lvl1pPr marL="0" indent="0">
              <a:buNone/>
              <a:defRPr sz="4725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900135" indent="0">
              <a:buNone/>
              <a:defRPr sz="3938" b="1"/>
            </a:lvl2pPr>
            <a:lvl3pPr marL="1800271" indent="0">
              <a:buNone/>
              <a:defRPr sz="3544" b="1"/>
            </a:lvl3pPr>
            <a:lvl4pPr marL="2700406" indent="0">
              <a:buNone/>
              <a:defRPr sz="3150" b="1"/>
            </a:lvl4pPr>
            <a:lvl5pPr marL="3600541" indent="0">
              <a:buNone/>
              <a:defRPr sz="3150" b="1"/>
            </a:lvl5pPr>
            <a:lvl6pPr marL="4500677" indent="0">
              <a:buNone/>
              <a:defRPr sz="3150" b="1"/>
            </a:lvl6pPr>
            <a:lvl7pPr marL="5400812" indent="0">
              <a:buNone/>
              <a:defRPr sz="3150" b="1"/>
            </a:lvl7pPr>
            <a:lvl8pPr marL="6300948" indent="0">
              <a:buNone/>
              <a:defRPr sz="3150" b="1"/>
            </a:lvl8pPr>
            <a:lvl9pPr marL="7201083" indent="0">
              <a:buNone/>
              <a:defRPr sz="315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963654" y="9801225"/>
            <a:ext cx="4323540" cy="13190817"/>
          </a:xfrm>
        </p:spPr>
        <p:txBody>
          <a:bodyPr anchor="t">
            <a:normAutofit/>
          </a:bodyPr>
          <a:lstStyle>
            <a:lvl1pPr marL="0" indent="0">
              <a:buNone/>
              <a:defRPr sz="2756"/>
            </a:lvl1pPr>
            <a:lvl2pPr marL="900135" indent="0">
              <a:buNone/>
              <a:defRPr sz="2363"/>
            </a:lvl2pPr>
            <a:lvl3pPr marL="1800271" indent="0">
              <a:buNone/>
              <a:defRPr sz="1969"/>
            </a:lvl3pPr>
            <a:lvl4pPr marL="2700406" indent="0">
              <a:buNone/>
              <a:defRPr sz="1772"/>
            </a:lvl4pPr>
            <a:lvl5pPr marL="3600541" indent="0">
              <a:buNone/>
              <a:defRPr sz="1772"/>
            </a:lvl5pPr>
            <a:lvl6pPr marL="4500677" indent="0">
              <a:buNone/>
              <a:defRPr sz="1772"/>
            </a:lvl6pPr>
            <a:lvl7pPr marL="5400812" indent="0">
              <a:buNone/>
              <a:defRPr sz="1772"/>
            </a:lvl7pPr>
            <a:lvl8pPr marL="6300948" indent="0">
              <a:buNone/>
              <a:defRPr sz="1772"/>
            </a:lvl8pPr>
            <a:lvl9pPr marL="7201083" indent="0">
              <a:buNone/>
              <a:defRPr sz="177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35961" y="7280910"/>
            <a:ext cx="4336672" cy="2117763"/>
          </a:xfrm>
        </p:spPr>
        <p:txBody>
          <a:bodyPr anchor="b">
            <a:noAutofit/>
          </a:bodyPr>
          <a:lstStyle>
            <a:lvl1pPr marL="0" indent="0">
              <a:buNone/>
              <a:defRPr sz="4725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900135" indent="0">
              <a:buNone/>
              <a:defRPr sz="3938" b="1"/>
            </a:lvl2pPr>
            <a:lvl3pPr marL="1800271" indent="0">
              <a:buNone/>
              <a:defRPr sz="3544" b="1"/>
            </a:lvl3pPr>
            <a:lvl4pPr marL="2700406" indent="0">
              <a:buNone/>
              <a:defRPr sz="3150" b="1"/>
            </a:lvl4pPr>
            <a:lvl5pPr marL="3600541" indent="0">
              <a:buNone/>
              <a:defRPr sz="3150" b="1"/>
            </a:lvl5pPr>
            <a:lvl6pPr marL="4500677" indent="0">
              <a:buNone/>
              <a:defRPr sz="3150" b="1"/>
            </a:lvl6pPr>
            <a:lvl7pPr marL="5400812" indent="0">
              <a:buNone/>
              <a:defRPr sz="3150" b="1"/>
            </a:lvl7pPr>
            <a:lvl8pPr marL="6300948" indent="0">
              <a:buNone/>
              <a:defRPr sz="3150" b="1"/>
            </a:lvl8pPr>
            <a:lvl9pPr marL="7201083" indent="0">
              <a:buNone/>
              <a:defRPr sz="315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720373" y="9801225"/>
            <a:ext cx="4352259" cy="13190817"/>
          </a:xfrm>
        </p:spPr>
        <p:txBody>
          <a:bodyPr anchor="t">
            <a:normAutofit/>
          </a:bodyPr>
          <a:lstStyle>
            <a:lvl1pPr marL="0" indent="0">
              <a:buNone/>
              <a:defRPr sz="2756"/>
            </a:lvl1pPr>
            <a:lvl2pPr marL="900135" indent="0">
              <a:buNone/>
              <a:defRPr sz="2363"/>
            </a:lvl2pPr>
            <a:lvl3pPr marL="1800271" indent="0">
              <a:buNone/>
              <a:defRPr sz="1969"/>
            </a:lvl3pPr>
            <a:lvl4pPr marL="2700406" indent="0">
              <a:buNone/>
              <a:defRPr sz="1772"/>
            </a:lvl4pPr>
            <a:lvl5pPr marL="3600541" indent="0">
              <a:buNone/>
              <a:defRPr sz="1772"/>
            </a:lvl5pPr>
            <a:lvl6pPr marL="4500677" indent="0">
              <a:buNone/>
              <a:defRPr sz="1772"/>
            </a:lvl6pPr>
            <a:lvl7pPr marL="5400812" indent="0">
              <a:buNone/>
              <a:defRPr sz="1772"/>
            </a:lvl7pPr>
            <a:lvl8pPr marL="6300948" indent="0">
              <a:buNone/>
              <a:defRPr sz="1772"/>
            </a:lvl8pPr>
            <a:lvl9pPr marL="7201083" indent="0">
              <a:buNone/>
              <a:defRPr sz="177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522805" y="7280910"/>
            <a:ext cx="4330577" cy="2117763"/>
          </a:xfrm>
        </p:spPr>
        <p:txBody>
          <a:bodyPr anchor="b">
            <a:noAutofit/>
          </a:bodyPr>
          <a:lstStyle>
            <a:lvl1pPr marL="0" indent="0">
              <a:buNone/>
              <a:defRPr sz="4725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900135" indent="0">
              <a:buNone/>
              <a:defRPr sz="3938" b="1"/>
            </a:lvl2pPr>
            <a:lvl3pPr marL="1800271" indent="0">
              <a:buNone/>
              <a:defRPr sz="3544" b="1"/>
            </a:lvl3pPr>
            <a:lvl4pPr marL="2700406" indent="0">
              <a:buNone/>
              <a:defRPr sz="3150" b="1"/>
            </a:lvl4pPr>
            <a:lvl5pPr marL="3600541" indent="0">
              <a:buNone/>
              <a:defRPr sz="3150" b="1"/>
            </a:lvl5pPr>
            <a:lvl6pPr marL="4500677" indent="0">
              <a:buNone/>
              <a:defRPr sz="3150" b="1"/>
            </a:lvl6pPr>
            <a:lvl7pPr marL="5400812" indent="0">
              <a:buNone/>
              <a:defRPr sz="3150" b="1"/>
            </a:lvl7pPr>
            <a:lvl8pPr marL="6300948" indent="0">
              <a:buNone/>
              <a:defRPr sz="3150" b="1"/>
            </a:lvl8pPr>
            <a:lvl9pPr marL="7201083" indent="0">
              <a:buNone/>
              <a:defRPr sz="315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10522805" y="9801225"/>
            <a:ext cx="4330577" cy="13190817"/>
          </a:xfrm>
        </p:spPr>
        <p:txBody>
          <a:bodyPr anchor="t">
            <a:normAutofit/>
          </a:bodyPr>
          <a:lstStyle>
            <a:lvl1pPr marL="0" indent="0">
              <a:buNone/>
              <a:defRPr sz="2756"/>
            </a:lvl1pPr>
            <a:lvl2pPr marL="900135" indent="0">
              <a:buNone/>
              <a:defRPr sz="2363"/>
            </a:lvl2pPr>
            <a:lvl3pPr marL="1800271" indent="0">
              <a:buNone/>
              <a:defRPr sz="1969"/>
            </a:lvl3pPr>
            <a:lvl4pPr marL="2700406" indent="0">
              <a:buNone/>
              <a:defRPr sz="1772"/>
            </a:lvl4pPr>
            <a:lvl5pPr marL="3600541" indent="0">
              <a:buNone/>
              <a:defRPr sz="1772"/>
            </a:lvl5pPr>
            <a:lvl6pPr marL="4500677" indent="0">
              <a:buNone/>
              <a:defRPr sz="1772"/>
            </a:lvl6pPr>
            <a:lvl7pPr marL="5400812" indent="0">
              <a:buNone/>
              <a:defRPr sz="1772"/>
            </a:lvl7pPr>
            <a:lvl8pPr marL="6300948" indent="0">
              <a:buNone/>
              <a:defRPr sz="1772"/>
            </a:lvl8pPr>
            <a:lvl9pPr marL="7201083" indent="0">
              <a:buNone/>
              <a:defRPr sz="177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503314" y="7840980"/>
            <a:ext cx="0" cy="1456182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282840" y="7840980"/>
            <a:ext cx="0" cy="14578291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639218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82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54" y="15622238"/>
            <a:ext cx="4342299" cy="2117763"/>
          </a:xfrm>
        </p:spPr>
        <p:txBody>
          <a:bodyPr anchor="b">
            <a:noAutofit/>
          </a:bodyPr>
          <a:lstStyle>
            <a:lvl1pPr marL="0" indent="0">
              <a:buNone/>
              <a:defRPr sz="4725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900135" indent="0">
              <a:buNone/>
              <a:defRPr sz="3938" b="1"/>
            </a:lvl2pPr>
            <a:lvl3pPr marL="1800271" indent="0">
              <a:buNone/>
              <a:defRPr sz="3544" b="1"/>
            </a:lvl3pPr>
            <a:lvl4pPr marL="2700406" indent="0">
              <a:buNone/>
              <a:defRPr sz="3150" b="1"/>
            </a:lvl4pPr>
            <a:lvl5pPr marL="3600541" indent="0">
              <a:buNone/>
              <a:defRPr sz="3150" b="1"/>
            </a:lvl5pPr>
            <a:lvl6pPr marL="4500677" indent="0">
              <a:buNone/>
              <a:defRPr sz="3150" b="1"/>
            </a:lvl6pPr>
            <a:lvl7pPr marL="5400812" indent="0">
              <a:buNone/>
              <a:defRPr sz="3150" b="1"/>
            </a:lvl7pPr>
            <a:lvl8pPr marL="6300948" indent="0">
              <a:buNone/>
              <a:defRPr sz="3150" b="1"/>
            </a:lvl8pPr>
            <a:lvl9pPr marL="7201083" indent="0">
              <a:buNone/>
              <a:defRPr sz="315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63654" y="8121015"/>
            <a:ext cx="4342299" cy="56007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150"/>
            </a:lvl1pPr>
            <a:lvl2pPr marL="900135" indent="0">
              <a:buNone/>
              <a:defRPr sz="3150"/>
            </a:lvl2pPr>
            <a:lvl3pPr marL="1800271" indent="0">
              <a:buNone/>
              <a:defRPr sz="3150"/>
            </a:lvl3pPr>
            <a:lvl4pPr marL="2700406" indent="0">
              <a:buNone/>
              <a:defRPr sz="3150"/>
            </a:lvl4pPr>
            <a:lvl5pPr marL="3600541" indent="0">
              <a:buNone/>
              <a:defRPr sz="3150"/>
            </a:lvl5pPr>
            <a:lvl6pPr marL="4500677" indent="0">
              <a:buNone/>
              <a:defRPr sz="3150"/>
            </a:lvl6pPr>
            <a:lvl7pPr marL="5400812" indent="0">
              <a:buNone/>
              <a:defRPr sz="3150"/>
            </a:lvl7pPr>
            <a:lvl8pPr marL="6300948" indent="0">
              <a:buNone/>
              <a:defRPr sz="3150"/>
            </a:lvl8pPr>
            <a:lvl9pPr marL="7201083" indent="0">
              <a:buNone/>
              <a:defRPr sz="31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963654" y="17740006"/>
            <a:ext cx="4342299" cy="2422520"/>
          </a:xfrm>
        </p:spPr>
        <p:txBody>
          <a:bodyPr anchor="t">
            <a:normAutofit/>
          </a:bodyPr>
          <a:lstStyle>
            <a:lvl1pPr marL="0" indent="0">
              <a:buNone/>
              <a:defRPr sz="2756"/>
            </a:lvl1pPr>
            <a:lvl2pPr marL="900135" indent="0">
              <a:buNone/>
              <a:defRPr sz="2363"/>
            </a:lvl2pPr>
            <a:lvl3pPr marL="1800271" indent="0">
              <a:buNone/>
              <a:defRPr sz="1969"/>
            </a:lvl3pPr>
            <a:lvl4pPr marL="2700406" indent="0">
              <a:buNone/>
              <a:defRPr sz="1772"/>
            </a:lvl4pPr>
            <a:lvl5pPr marL="3600541" indent="0">
              <a:buNone/>
              <a:defRPr sz="1772"/>
            </a:lvl5pPr>
            <a:lvl6pPr marL="4500677" indent="0">
              <a:buNone/>
              <a:defRPr sz="1772"/>
            </a:lvl6pPr>
            <a:lvl7pPr marL="5400812" indent="0">
              <a:buNone/>
              <a:defRPr sz="1772"/>
            </a:lvl7pPr>
            <a:lvl8pPr marL="6300948" indent="0">
              <a:buNone/>
              <a:defRPr sz="1772"/>
            </a:lvl8pPr>
            <a:lvl9pPr marL="7201083" indent="0">
              <a:buNone/>
              <a:defRPr sz="177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44403" y="15622238"/>
            <a:ext cx="4328230" cy="2117763"/>
          </a:xfrm>
        </p:spPr>
        <p:txBody>
          <a:bodyPr anchor="b">
            <a:noAutofit/>
          </a:bodyPr>
          <a:lstStyle>
            <a:lvl1pPr marL="0" indent="0">
              <a:buNone/>
              <a:defRPr sz="4725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900135" indent="0">
              <a:buNone/>
              <a:defRPr sz="3938" b="1"/>
            </a:lvl2pPr>
            <a:lvl3pPr marL="1800271" indent="0">
              <a:buNone/>
              <a:defRPr sz="3544" b="1"/>
            </a:lvl3pPr>
            <a:lvl4pPr marL="2700406" indent="0">
              <a:buNone/>
              <a:defRPr sz="3150" b="1"/>
            </a:lvl4pPr>
            <a:lvl5pPr marL="3600541" indent="0">
              <a:buNone/>
              <a:defRPr sz="3150" b="1"/>
            </a:lvl5pPr>
            <a:lvl6pPr marL="4500677" indent="0">
              <a:buNone/>
              <a:defRPr sz="3150" b="1"/>
            </a:lvl6pPr>
            <a:lvl7pPr marL="5400812" indent="0">
              <a:buNone/>
              <a:defRPr sz="3150" b="1"/>
            </a:lvl7pPr>
            <a:lvl8pPr marL="6300948" indent="0">
              <a:buNone/>
              <a:defRPr sz="3150" b="1"/>
            </a:lvl8pPr>
            <a:lvl9pPr marL="7201083" indent="0">
              <a:buNone/>
              <a:defRPr sz="315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744401" y="8121015"/>
            <a:ext cx="4328230" cy="56007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150"/>
            </a:lvl1pPr>
            <a:lvl2pPr marL="900135" indent="0">
              <a:buNone/>
              <a:defRPr sz="3150"/>
            </a:lvl2pPr>
            <a:lvl3pPr marL="1800271" indent="0">
              <a:buNone/>
              <a:defRPr sz="3150"/>
            </a:lvl3pPr>
            <a:lvl4pPr marL="2700406" indent="0">
              <a:buNone/>
              <a:defRPr sz="3150"/>
            </a:lvl4pPr>
            <a:lvl5pPr marL="3600541" indent="0">
              <a:buNone/>
              <a:defRPr sz="3150"/>
            </a:lvl5pPr>
            <a:lvl6pPr marL="4500677" indent="0">
              <a:buNone/>
              <a:defRPr sz="3150"/>
            </a:lvl6pPr>
            <a:lvl7pPr marL="5400812" indent="0">
              <a:buNone/>
              <a:defRPr sz="3150"/>
            </a:lvl7pPr>
            <a:lvl8pPr marL="6300948" indent="0">
              <a:buNone/>
              <a:defRPr sz="3150"/>
            </a:lvl8pPr>
            <a:lvl9pPr marL="7201083" indent="0">
              <a:buNone/>
              <a:defRPr sz="31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742403" y="17740002"/>
            <a:ext cx="4333963" cy="2422520"/>
          </a:xfrm>
        </p:spPr>
        <p:txBody>
          <a:bodyPr anchor="t">
            <a:normAutofit/>
          </a:bodyPr>
          <a:lstStyle>
            <a:lvl1pPr marL="0" indent="0">
              <a:buNone/>
              <a:defRPr sz="2756"/>
            </a:lvl1pPr>
            <a:lvl2pPr marL="900135" indent="0">
              <a:buNone/>
              <a:defRPr sz="2363"/>
            </a:lvl2pPr>
            <a:lvl3pPr marL="1800271" indent="0">
              <a:buNone/>
              <a:defRPr sz="1969"/>
            </a:lvl3pPr>
            <a:lvl4pPr marL="2700406" indent="0">
              <a:buNone/>
              <a:defRPr sz="1772"/>
            </a:lvl4pPr>
            <a:lvl5pPr marL="3600541" indent="0">
              <a:buNone/>
              <a:defRPr sz="1772"/>
            </a:lvl5pPr>
            <a:lvl6pPr marL="4500677" indent="0">
              <a:buNone/>
              <a:defRPr sz="1772"/>
            </a:lvl6pPr>
            <a:lvl7pPr marL="5400812" indent="0">
              <a:buNone/>
              <a:defRPr sz="1772"/>
            </a:lvl7pPr>
            <a:lvl8pPr marL="6300948" indent="0">
              <a:buNone/>
              <a:defRPr sz="1772"/>
            </a:lvl8pPr>
            <a:lvl9pPr marL="7201083" indent="0">
              <a:buNone/>
              <a:defRPr sz="177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522805" y="15622238"/>
            <a:ext cx="4330577" cy="2117763"/>
          </a:xfrm>
        </p:spPr>
        <p:txBody>
          <a:bodyPr anchor="b">
            <a:noAutofit/>
          </a:bodyPr>
          <a:lstStyle>
            <a:lvl1pPr marL="0" indent="0">
              <a:buNone/>
              <a:defRPr sz="4725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900135" indent="0">
              <a:buNone/>
              <a:defRPr sz="3938" b="1"/>
            </a:lvl2pPr>
            <a:lvl3pPr marL="1800271" indent="0">
              <a:buNone/>
              <a:defRPr sz="3544" b="1"/>
            </a:lvl3pPr>
            <a:lvl4pPr marL="2700406" indent="0">
              <a:buNone/>
              <a:defRPr sz="3150" b="1"/>
            </a:lvl4pPr>
            <a:lvl5pPr marL="3600541" indent="0">
              <a:buNone/>
              <a:defRPr sz="3150" b="1"/>
            </a:lvl5pPr>
            <a:lvl6pPr marL="4500677" indent="0">
              <a:buNone/>
              <a:defRPr sz="3150" b="1"/>
            </a:lvl6pPr>
            <a:lvl7pPr marL="5400812" indent="0">
              <a:buNone/>
              <a:defRPr sz="3150" b="1"/>
            </a:lvl7pPr>
            <a:lvl8pPr marL="6300948" indent="0">
              <a:buNone/>
              <a:defRPr sz="3150" b="1"/>
            </a:lvl8pPr>
            <a:lvl9pPr marL="7201083" indent="0">
              <a:buNone/>
              <a:defRPr sz="315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0522803" y="8121015"/>
            <a:ext cx="4330577" cy="56007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150"/>
            </a:lvl1pPr>
            <a:lvl2pPr marL="900135" indent="0">
              <a:buNone/>
              <a:defRPr sz="3150"/>
            </a:lvl2pPr>
            <a:lvl3pPr marL="1800271" indent="0">
              <a:buNone/>
              <a:defRPr sz="3150"/>
            </a:lvl3pPr>
            <a:lvl4pPr marL="2700406" indent="0">
              <a:buNone/>
              <a:defRPr sz="3150"/>
            </a:lvl4pPr>
            <a:lvl5pPr marL="3600541" indent="0">
              <a:buNone/>
              <a:defRPr sz="3150"/>
            </a:lvl5pPr>
            <a:lvl6pPr marL="4500677" indent="0">
              <a:buNone/>
              <a:defRPr sz="3150"/>
            </a:lvl6pPr>
            <a:lvl7pPr marL="5400812" indent="0">
              <a:buNone/>
              <a:defRPr sz="3150"/>
            </a:lvl7pPr>
            <a:lvl8pPr marL="6300948" indent="0">
              <a:buNone/>
              <a:defRPr sz="3150"/>
            </a:lvl8pPr>
            <a:lvl9pPr marL="7201083" indent="0">
              <a:buNone/>
              <a:defRPr sz="31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10522623" y="17739995"/>
            <a:ext cx="4336312" cy="2422520"/>
          </a:xfrm>
        </p:spPr>
        <p:txBody>
          <a:bodyPr anchor="t">
            <a:normAutofit/>
          </a:bodyPr>
          <a:lstStyle>
            <a:lvl1pPr marL="0" indent="0">
              <a:buNone/>
              <a:defRPr sz="2756"/>
            </a:lvl1pPr>
            <a:lvl2pPr marL="900135" indent="0">
              <a:buNone/>
              <a:defRPr sz="2363"/>
            </a:lvl2pPr>
            <a:lvl3pPr marL="1800271" indent="0">
              <a:buNone/>
              <a:defRPr sz="1969"/>
            </a:lvl3pPr>
            <a:lvl4pPr marL="2700406" indent="0">
              <a:buNone/>
              <a:defRPr sz="1772"/>
            </a:lvl4pPr>
            <a:lvl5pPr marL="3600541" indent="0">
              <a:buNone/>
              <a:defRPr sz="1772"/>
            </a:lvl5pPr>
            <a:lvl6pPr marL="4500677" indent="0">
              <a:buNone/>
              <a:defRPr sz="1772"/>
            </a:lvl6pPr>
            <a:lvl7pPr marL="5400812" indent="0">
              <a:buNone/>
              <a:defRPr sz="1772"/>
            </a:lvl7pPr>
            <a:lvl8pPr marL="6300948" indent="0">
              <a:buNone/>
              <a:defRPr sz="1772"/>
            </a:lvl8pPr>
            <a:lvl9pPr marL="7201083" indent="0">
              <a:buNone/>
              <a:defRPr sz="177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5503314" y="7840980"/>
            <a:ext cx="0" cy="1456182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282840" y="7840980"/>
            <a:ext cx="0" cy="14578291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675568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088801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4884" y="1581038"/>
            <a:ext cx="2588499" cy="2141100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3654" y="2841529"/>
            <a:ext cx="10963599" cy="201505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4878124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386288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5811" y="10516874"/>
            <a:ext cx="13035029" cy="7040003"/>
          </a:xfrm>
        </p:spPr>
        <p:txBody>
          <a:bodyPr anchor="b"/>
          <a:lstStyle>
            <a:lvl1pPr algn="l">
              <a:defRPr sz="7875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5808" y="17556875"/>
            <a:ext cx="13035031" cy="3161970"/>
          </a:xfrm>
        </p:spPr>
        <p:txBody>
          <a:bodyPr anchor="t"/>
          <a:lstStyle>
            <a:lvl1pPr marL="0" indent="0" algn="l">
              <a:buNone/>
              <a:defRPr sz="3938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900135" indent="0">
              <a:buNone/>
              <a:defRPr sz="3544">
                <a:solidFill>
                  <a:schemeClr val="tx1">
                    <a:tint val="75000"/>
                  </a:schemeClr>
                </a:solidFill>
              </a:defRPr>
            </a:lvl2pPr>
            <a:lvl3pPr marL="180027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3pPr>
            <a:lvl4pPr marL="2700406" indent="0">
              <a:buNone/>
              <a:defRPr sz="2756">
                <a:solidFill>
                  <a:schemeClr val="tx1">
                    <a:tint val="75000"/>
                  </a:schemeClr>
                </a:solidFill>
              </a:defRPr>
            </a:lvl4pPr>
            <a:lvl5pPr marL="3600541" indent="0">
              <a:buNone/>
              <a:defRPr sz="2756">
                <a:solidFill>
                  <a:schemeClr val="tx1">
                    <a:tint val="75000"/>
                  </a:schemeClr>
                </a:solidFill>
              </a:defRPr>
            </a:lvl5pPr>
            <a:lvl6pPr marL="4500677" indent="0">
              <a:buNone/>
              <a:defRPr sz="2756">
                <a:solidFill>
                  <a:schemeClr val="tx1">
                    <a:tint val="75000"/>
                  </a:schemeClr>
                </a:solidFill>
              </a:defRPr>
            </a:lvl6pPr>
            <a:lvl7pPr marL="5400812" indent="0">
              <a:buNone/>
              <a:defRPr sz="2756">
                <a:solidFill>
                  <a:schemeClr val="tx1">
                    <a:tint val="75000"/>
                  </a:schemeClr>
                </a:solidFill>
              </a:defRPr>
            </a:lvl7pPr>
            <a:lvl8pPr marL="6300948" indent="0">
              <a:buNone/>
              <a:defRPr sz="2756">
                <a:solidFill>
                  <a:schemeClr val="tx1">
                    <a:tint val="75000"/>
                  </a:schemeClr>
                </a:solidFill>
              </a:defRPr>
            </a:lvl8pPr>
            <a:lvl9pPr marL="7201083" indent="0">
              <a:buNone/>
              <a:defRPr sz="27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9839592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9535" y="7572619"/>
            <a:ext cx="6493160" cy="15419429"/>
          </a:xfrm>
        </p:spPr>
        <p:txBody>
          <a:bodyPr>
            <a:normAutofit/>
          </a:bodyPr>
          <a:lstStyle>
            <a:lvl1pPr>
              <a:defRPr sz="3544"/>
            </a:lvl1pPr>
            <a:lvl2pPr>
              <a:defRPr sz="3150"/>
            </a:lvl2pPr>
            <a:lvl3pPr>
              <a:defRPr sz="2756"/>
            </a:lvl3pPr>
            <a:lvl4pPr>
              <a:defRPr sz="2363"/>
            </a:lvl4pPr>
            <a:lvl5pPr>
              <a:defRPr sz="2363"/>
            </a:lvl5pPr>
            <a:lvl6pPr>
              <a:defRPr sz="2363"/>
            </a:lvl6pPr>
            <a:lvl7pPr>
              <a:defRPr sz="2363"/>
            </a:lvl7pPr>
            <a:lvl8pPr>
              <a:defRPr sz="2363"/>
            </a:lvl8pPr>
            <a:lvl9pPr>
              <a:defRPr sz="236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51389" y="7556144"/>
            <a:ext cx="6493164" cy="15435900"/>
          </a:xfrm>
        </p:spPr>
        <p:txBody>
          <a:bodyPr>
            <a:normAutofit/>
          </a:bodyPr>
          <a:lstStyle>
            <a:lvl1pPr>
              <a:defRPr sz="3544"/>
            </a:lvl1pPr>
            <a:lvl2pPr>
              <a:defRPr sz="3150"/>
            </a:lvl2pPr>
            <a:lvl3pPr>
              <a:defRPr sz="2756"/>
            </a:lvl3pPr>
            <a:lvl4pPr>
              <a:defRPr sz="2363"/>
            </a:lvl4pPr>
            <a:lvl5pPr>
              <a:defRPr sz="2363"/>
            </a:lvl5pPr>
            <a:lvl6pPr>
              <a:defRPr sz="2363"/>
            </a:lvl6pPr>
            <a:lvl7pPr>
              <a:defRPr sz="2363"/>
            </a:lvl7pPr>
            <a:lvl8pPr>
              <a:defRPr sz="2363"/>
            </a:lvl8pPr>
            <a:lvl9pPr>
              <a:defRPr sz="236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58461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534" y="7000875"/>
            <a:ext cx="6493158" cy="2117763"/>
          </a:xfrm>
        </p:spPr>
        <p:txBody>
          <a:bodyPr anchor="b">
            <a:noAutofit/>
          </a:bodyPr>
          <a:lstStyle>
            <a:lvl1pPr marL="0" indent="0">
              <a:buNone/>
              <a:defRPr sz="4725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900135" indent="0">
              <a:buNone/>
              <a:defRPr sz="3938" b="1"/>
            </a:lvl2pPr>
            <a:lvl3pPr marL="1800271" indent="0">
              <a:buNone/>
              <a:defRPr sz="3544" b="1"/>
            </a:lvl3pPr>
            <a:lvl4pPr marL="2700406" indent="0">
              <a:buNone/>
              <a:defRPr sz="3150" b="1"/>
            </a:lvl4pPr>
            <a:lvl5pPr marL="3600541" indent="0">
              <a:buNone/>
              <a:defRPr sz="3150" b="1"/>
            </a:lvl5pPr>
            <a:lvl6pPr marL="4500677" indent="0">
              <a:buNone/>
              <a:defRPr sz="3150" b="1"/>
            </a:lvl6pPr>
            <a:lvl7pPr marL="5400812" indent="0">
              <a:buNone/>
              <a:defRPr sz="3150" b="1"/>
            </a:lvl7pPr>
            <a:lvl8pPr marL="6300948" indent="0">
              <a:buNone/>
              <a:defRPr sz="3150" b="1"/>
            </a:lvl8pPr>
            <a:lvl9pPr marL="7201083" indent="0">
              <a:buNone/>
              <a:defRPr sz="315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9535" y="9241155"/>
            <a:ext cx="6493160" cy="13750887"/>
          </a:xfrm>
        </p:spPr>
        <p:txBody>
          <a:bodyPr>
            <a:normAutofit/>
          </a:bodyPr>
          <a:lstStyle>
            <a:lvl1pPr>
              <a:defRPr sz="3544"/>
            </a:lvl1pPr>
            <a:lvl2pPr>
              <a:defRPr sz="3150"/>
            </a:lvl2pPr>
            <a:lvl3pPr>
              <a:defRPr sz="2756"/>
            </a:lvl3pPr>
            <a:lvl4pPr>
              <a:defRPr sz="2363"/>
            </a:lvl4pPr>
            <a:lvl5pPr>
              <a:defRPr sz="2363"/>
            </a:lvl5pPr>
            <a:lvl6pPr>
              <a:defRPr sz="2363"/>
            </a:lvl6pPr>
            <a:lvl7pPr>
              <a:defRPr sz="2363"/>
            </a:lvl7pPr>
            <a:lvl8pPr>
              <a:defRPr sz="2363"/>
            </a:lvl8pPr>
            <a:lvl9pPr>
              <a:defRPr sz="236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51391" y="7000875"/>
            <a:ext cx="6493160" cy="2117763"/>
          </a:xfrm>
        </p:spPr>
        <p:txBody>
          <a:bodyPr anchor="b">
            <a:noAutofit/>
          </a:bodyPr>
          <a:lstStyle>
            <a:lvl1pPr marL="0" indent="0">
              <a:buNone/>
              <a:defRPr sz="4725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900135" indent="0">
              <a:buNone/>
              <a:defRPr sz="3938" b="1"/>
            </a:lvl2pPr>
            <a:lvl3pPr marL="1800271" indent="0">
              <a:buNone/>
              <a:defRPr sz="3544" b="1"/>
            </a:lvl3pPr>
            <a:lvl4pPr marL="2700406" indent="0">
              <a:buNone/>
              <a:defRPr sz="3150" b="1"/>
            </a:lvl4pPr>
            <a:lvl5pPr marL="3600541" indent="0">
              <a:buNone/>
              <a:defRPr sz="3150" b="1"/>
            </a:lvl5pPr>
            <a:lvl6pPr marL="4500677" indent="0">
              <a:buNone/>
              <a:defRPr sz="3150" b="1"/>
            </a:lvl6pPr>
            <a:lvl7pPr marL="5400812" indent="0">
              <a:buNone/>
              <a:defRPr sz="3150" b="1"/>
            </a:lvl7pPr>
            <a:lvl8pPr marL="6300948" indent="0">
              <a:buNone/>
              <a:defRPr sz="3150" b="1"/>
            </a:lvl8pPr>
            <a:lvl9pPr marL="7201083" indent="0">
              <a:buNone/>
              <a:defRPr sz="315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51391" y="9241155"/>
            <a:ext cx="6493160" cy="13750887"/>
          </a:xfrm>
        </p:spPr>
        <p:txBody>
          <a:bodyPr>
            <a:normAutofit/>
          </a:bodyPr>
          <a:lstStyle>
            <a:lvl1pPr>
              <a:defRPr sz="3544"/>
            </a:lvl1pPr>
            <a:lvl2pPr>
              <a:defRPr sz="3150"/>
            </a:lvl2pPr>
            <a:lvl3pPr>
              <a:defRPr sz="2756"/>
            </a:lvl3pPr>
            <a:lvl4pPr>
              <a:defRPr sz="2363"/>
            </a:lvl4pPr>
            <a:lvl5pPr>
              <a:defRPr sz="2363"/>
            </a:lvl5pPr>
            <a:lvl6pPr>
              <a:defRPr sz="2363"/>
            </a:lvl6pPr>
            <a:lvl7pPr>
              <a:defRPr sz="2363"/>
            </a:lvl7pPr>
            <a:lvl8pPr>
              <a:defRPr sz="2363"/>
            </a:lvl8pPr>
            <a:lvl9pPr>
              <a:defRPr sz="236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44523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89129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8853713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5806" y="5320665"/>
            <a:ext cx="5023191" cy="5320665"/>
          </a:xfrm>
        </p:spPr>
        <p:txBody>
          <a:bodyPr anchor="b"/>
          <a:lstStyle>
            <a:lvl1pPr algn="l">
              <a:defRPr sz="4725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6626" y="5320665"/>
            <a:ext cx="7674213" cy="16802100"/>
          </a:xfrm>
        </p:spPr>
        <p:txBody>
          <a:bodyPr anchor="ctr">
            <a:normAutofit/>
          </a:bodyPr>
          <a:lstStyle>
            <a:lvl1pPr>
              <a:defRPr sz="3938"/>
            </a:lvl1pPr>
            <a:lvl2pPr>
              <a:defRPr sz="3544"/>
            </a:lvl2pPr>
            <a:lvl3pPr>
              <a:defRPr sz="3150"/>
            </a:lvl3pPr>
            <a:lvl4pPr>
              <a:defRPr sz="2756"/>
            </a:lvl4pPr>
            <a:lvl5pPr>
              <a:defRPr sz="2756"/>
            </a:lvl5pPr>
            <a:lvl6pPr>
              <a:defRPr sz="2756"/>
            </a:lvl6pPr>
            <a:lvl7pPr>
              <a:defRPr sz="2756"/>
            </a:lvl7pPr>
            <a:lvl8pPr>
              <a:defRPr sz="2756"/>
            </a:lvl8pPr>
            <a:lvl9pPr>
              <a:defRPr sz="2756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05806" y="11500110"/>
            <a:ext cx="5023191" cy="10641326"/>
          </a:xfrm>
        </p:spPr>
        <p:txBody>
          <a:bodyPr/>
          <a:lstStyle>
            <a:lvl1pPr marL="0" indent="0">
              <a:buNone/>
              <a:defRPr sz="2756"/>
            </a:lvl1pPr>
            <a:lvl2pPr marL="900135" indent="0">
              <a:buNone/>
              <a:defRPr sz="2363"/>
            </a:lvl2pPr>
            <a:lvl3pPr marL="1800271" indent="0">
              <a:buNone/>
              <a:defRPr sz="1969"/>
            </a:lvl3pPr>
            <a:lvl4pPr marL="2700406" indent="0">
              <a:buNone/>
              <a:defRPr sz="1772"/>
            </a:lvl4pPr>
            <a:lvl5pPr marL="3600541" indent="0">
              <a:buNone/>
              <a:defRPr sz="1772"/>
            </a:lvl5pPr>
            <a:lvl6pPr marL="4500677" indent="0">
              <a:buNone/>
              <a:defRPr sz="1772"/>
            </a:lvl6pPr>
            <a:lvl7pPr marL="5400812" indent="0">
              <a:buNone/>
              <a:defRPr sz="1772"/>
            </a:lvl7pPr>
            <a:lvl8pPr marL="6300948" indent="0">
              <a:buNone/>
              <a:defRPr sz="1772"/>
            </a:lvl8pPr>
            <a:lvl9pPr marL="7201083" indent="0">
              <a:buNone/>
              <a:defRPr sz="177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9254608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4260" y="6814156"/>
            <a:ext cx="7521952" cy="5787419"/>
          </a:xfrm>
        </p:spPr>
        <p:txBody>
          <a:bodyPr anchor="b">
            <a:normAutofit/>
          </a:bodyPr>
          <a:lstStyle>
            <a:lvl1pPr algn="l">
              <a:defRPr sz="7088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4113" y="4200525"/>
            <a:ext cx="4726821" cy="168021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150"/>
            </a:lvl1pPr>
            <a:lvl2pPr marL="900135" indent="0">
              <a:buNone/>
              <a:defRPr sz="3150"/>
            </a:lvl2pPr>
            <a:lvl3pPr marL="1800271" indent="0">
              <a:buNone/>
              <a:defRPr sz="3150"/>
            </a:lvl3pPr>
            <a:lvl4pPr marL="2700406" indent="0">
              <a:buNone/>
              <a:defRPr sz="3150"/>
            </a:lvl4pPr>
            <a:lvl5pPr marL="3600541" indent="0">
              <a:buNone/>
              <a:defRPr sz="3150"/>
            </a:lvl5pPr>
            <a:lvl6pPr marL="4500677" indent="0">
              <a:buNone/>
              <a:defRPr sz="3150"/>
            </a:lvl6pPr>
            <a:lvl7pPr marL="5400812" indent="0">
              <a:buNone/>
              <a:defRPr sz="3150"/>
            </a:lvl7pPr>
            <a:lvl8pPr marL="6300948" indent="0">
              <a:buNone/>
              <a:defRPr sz="3150"/>
            </a:lvl8pPr>
            <a:lvl9pPr marL="7201083" indent="0">
              <a:buNone/>
              <a:defRPr sz="31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05806" y="13441680"/>
            <a:ext cx="7510246" cy="5040630"/>
          </a:xfrm>
        </p:spPr>
        <p:txBody>
          <a:bodyPr>
            <a:normAutofit/>
          </a:bodyPr>
          <a:lstStyle>
            <a:lvl1pPr marL="0" indent="0">
              <a:buNone/>
              <a:defRPr sz="2756"/>
            </a:lvl1pPr>
            <a:lvl2pPr marL="900135" indent="0">
              <a:buNone/>
              <a:defRPr sz="2363"/>
            </a:lvl2pPr>
            <a:lvl3pPr marL="1800271" indent="0">
              <a:buNone/>
              <a:defRPr sz="1969"/>
            </a:lvl3pPr>
            <a:lvl4pPr marL="2700406" indent="0">
              <a:buNone/>
              <a:defRPr sz="1772"/>
            </a:lvl4pPr>
            <a:lvl5pPr marL="3600541" indent="0">
              <a:buNone/>
              <a:defRPr sz="1772"/>
            </a:lvl5pPr>
            <a:lvl6pPr marL="4500677" indent="0">
              <a:buNone/>
              <a:defRPr sz="1772"/>
            </a:lvl6pPr>
            <a:lvl7pPr marL="5400812" indent="0">
              <a:buNone/>
              <a:defRPr sz="1772"/>
            </a:lvl7pPr>
            <a:lvl8pPr marL="6300948" indent="0">
              <a:buNone/>
              <a:defRPr sz="1772"/>
            </a:lvl8pPr>
            <a:lvl9pPr marL="7201083" indent="0">
              <a:buNone/>
              <a:defRPr sz="177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97261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12402007" y="6160770"/>
            <a:ext cx="5550694" cy="10361295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11201857" y="-1680210"/>
            <a:ext cx="3150394" cy="5880735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12402007" y="22402800"/>
            <a:ext cx="1950244" cy="3640455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303164" y="9801225"/>
            <a:ext cx="8251031" cy="15401925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1653333" y="10641330"/>
            <a:ext cx="4650581" cy="8681085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15249237" y="0"/>
            <a:ext cx="1350169" cy="40405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54273" y="1663739"/>
            <a:ext cx="13890279" cy="51469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534" y="7544501"/>
            <a:ext cx="13213569" cy="15418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910656" y="6915810"/>
            <a:ext cx="3640451" cy="45017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2166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D0999E3-6EA1-4BC0-8E36-314A0A380F70}" type="datetimeFigureOut">
              <a:rPr lang="mk-MK" smtClean="0"/>
              <a:pPr/>
              <a:t>12.7.2019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78991" y="12187964"/>
            <a:ext cx="14184747" cy="450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2166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5290162" y="1086832"/>
            <a:ext cx="1237976" cy="2821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5515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4176B-5738-48C8-B1D9-00342E61B39C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7342896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97" r:id="rId1"/>
    <p:sldLayoutId id="2147484798" r:id="rId2"/>
    <p:sldLayoutId id="2147484799" r:id="rId3"/>
    <p:sldLayoutId id="2147484800" r:id="rId4"/>
    <p:sldLayoutId id="2147484801" r:id="rId5"/>
    <p:sldLayoutId id="2147484802" r:id="rId6"/>
    <p:sldLayoutId id="2147484803" r:id="rId7"/>
    <p:sldLayoutId id="2147484804" r:id="rId8"/>
    <p:sldLayoutId id="2147484805" r:id="rId9"/>
    <p:sldLayoutId id="2147484806" r:id="rId10"/>
    <p:sldLayoutId id="2147484807" r:id="rId11"/>
    <p:sldLayoutId id="2147484808" r:id="rId12"/>
    <p:sldLayoutId id="2147484809" r:id="rId13"/>
    <p:sldLayoutId id="2147484810" r:id="rId14"/>
    <p:sldLayoutId id="2147484811" r:id="rId15"/>
    <p:sldLayoutId id="2147484812" r:id="rId16"/>
    <p:sldLayoutId id="2147484813" r:id="rId17"/>
  </p:sldLayoutIdLst>
  <p:txStyles>
    <p:titleStyle>
      <a:lvl1pPr algn="l" defTabSz="900149" rtl="0" eaLnBrk="1" latinLnBrk="0" hangingPunct="1">
        <a:spcBef>
          <a:spcPct val="0"/>
        </a:spcBef>
        <a:buNone/>
        <a:defRPr sz="8269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675113" indent="-675113" algn="l" defTabSz="900149" rtl="0" eaLnBrk="1" latinLnBrk="0" hangingPunct="1">
        <a:spcBef>
          <a:spcPts val="196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938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1462744" indent="-562594" algn="l" defTabSz="900149" rtl="0" eaLnBrk="1" latinLnBrk="0" hangingPunct="1">
        <a:spcBef>
          <a:spcPts val="196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544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2250378" indent="-450076" algn="l" defTabSz="900149" rtl="0" eaLnBrk="1" latinLnBrk="0" hangingPunct="1">
        <a:spcBef>
          <a:spcPts val="196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15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3150527" indent="-450076" algn="l" defTabSz="900149" rtl="0" eaLnBrk="1" latinLnBrk="0" hangingPunct="1">
        <a:spcBef>
          <a:spcPts val="196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756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4050676" indent="-450076" algn="l" defTabSz="900149" rtl="0" eaLnBrk="1" latinLnBrk="0" hangingPunct="1">
        <a:spcBef>
          <a:spcPts val="196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756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4950827" indent="-450076" algn="l" defTabSz="900149" rtl="0" eaLnBrk="1" latinLnBrk="0" hangingPunct="1">
        <a:spcBef>
          <a:spcPts val="196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756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5850976" indent="-450076" algn="l" defTabSz="900149" rtl="0" eaLnBrk="1" latinLnBrk="0" hangingPunct="1">
        <a:spcBef>
          <a:spcPts val="196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756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6751127" indent="-450076" algn="l" defTabSz="900149" rtl="0" eaLnBrk="1" latinLnBrk="0" hangingPunct="1">
        <a:spcBef>
          <a:spcPts val="196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756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7651277" indent="-450076" algn="l" defTabSz="900149" rtl="0" eaLnBrk="1" latinLnBrk="0" hangingPunct="1">
        <a:spcBef>
          <a:spcPts val="196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756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900149" rtl="0" eaLnBrk="1" latinLnBrk="0" hangingPunct="1">
        <a:defRPr sz="3544" kern="1200">
          <a:solidFill>
            <a:schemeClr val="tx1"/>
          </a:solidFill>
          <a:latin typeface="+mn-lt"/>
          <a:ea typeface="+mn-ea"/>
          <a:cs typeface="+mn-cs"/>
        </a:defRPr>
      </a:lvl1pPr>
      <a:lvl2pPr marL="900149" algn="l" defTabSz="900149" rtl="0" eaLnBrk="1" latinLnBrk="0" hangingPunct="1">
        <a:defRPr sz="3544" kern="1200">
          <a:solidFill>
            <a:schemeClr val="tx1"/>
          </a:solidFill>
          <a:latin typeface="+mn-lt"/>
          <a:ea typeface="+mn-ea"/>
          <a:cs typeface="+mn-cs"/>
        </a:defRPr>
      </a:lvl2pPr>
      <a:lvl3pPr marL="1800300" algn="l" defTabSz="900149" rtl="0" eaLnBrk="1" latinLnBrk="0" hangingPunct="1">
        <a:defRPr sz="3544" kern="1200">
          <a:solidFill>
            <a:schemeClr val="tx1"/>
          </a:solidFill>
          <a:latin typeface="+mn-lt"/>
          <a:ea typeface="+mn-ea"/>
          <a:cs typeface="+mn-cs"/>
        </a:defRPr>
      </a:lvl3pPr>
      <a:lvl4pPr marL="2700449" algn="l" defTabSz="900149" rtl="0" eaLnBrk="1" latinLnBrk="0" hangingPunct="1">
        <a:defRPr sz="3544" kern="1200">
          <a:solidFill>
            <a:schemeClr val="tx1"/>
          </a:solidFill>
          <a:latin typeface="+mn-lt"/>
          <a:ea typeface="+mn-ea"/>
          <a:cs typeface="+mn-cs"/>
        </a:defRPr>
      </a:lvl4pPr>
      <a:lvl5pPr marL="3600602" algn="l" defTabSz="900149" rtl="0" eaLnBrk="1" latinLnBrk="0" hangingPunct="1">
        <a:defRPr sz="3544" kern="1200">
          <a:solidFill>
            <a:schemeClr val="tx1"/>
          </a:solidFill>
          <a:latin typeface="+mn-lt"/>
          <a:ea typeface="+mn-ea"/>
          <a:cs typeface="+mn-cs"/>
        </a:defRPr>
      </a:lvl5pPr>
      <a:lvl6pPr marL="4500752" algn="l" defTabSz="900149" rtl="0" eaLnBrk="1" latinLnBrk="0" hangingPunct="1">
        <a:defRPr sz="3544" kern="1200">
          <a:solidFill>
            <a:schemeClr val="tx1"/>
          </a:solidFill>
          <a:latin typeface="+mn-lt"/>
          <a:ea typeface="+mn-ea"/>
          <a:cs typeface="+mn-cs"/>
        </a:defRPr>
      </a:lvl6pPr>
      <a:lvl7pPr marL="5400903" algn="l" defTabSz="900149" rtl="0" eaLnBrk="1" latinLnBrk="0" hangingPunct="1">
        <a:defRPr sz="3544" kern="1200">
          <a:solidFill>
            <a:schemeClr val="tx1"/>
          </a:solidFill>
          <a:latin typeface="+mn-lt"/>
          <a:ea typeface="+mn-ea"/>
          <a:cs typeface="+mn-cs"/>
        </a:defRPr>
      </a:lvl7pPr>
      <a:lvl8pPr marL="6301052" algn="l" defTabSz="900149" rtl="0" eaLnBrk="1" latinLnBrk="0" hangingPunct="1">
        <a:defRPr sz="3544" kern="1200">
          <a:solidFill>
            <a:schemeClr val="tx1"/>
          </a:solidFill>
          <a:latin typeface="+mn-lt"/>
          <a:ea typeface="+mn-ea"/>
          <a:cs typeface="+mn-cs"/>
        </a:defRPr>
      </a:lvl8pPr>
      <a:lvl9pPr marL="7201203" algn="l" defTabSz="900149" rtl="0" eaLnBrk="1" latinLnBrk="0" hangingPunct="1">
        <a:defRPr sz="35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178638"/>
            <a:ext cx="18002250" cy="199763"/>
          </a:xfrm>
          <a:prstGeom prst="rect">
            <a:avLst/>
          </a:prstGeom>
          <a:solidFill>
            <a:srgbClr val="E33E2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65421" y="22538679"/>
            <a:ext cx="56166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mk-MK" sz="2400" dirty="0" smtClean="0">
                <a:solidFill>
                  <a:srgbClr val="E33E2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Проектот </a:t>
            </a:r>
            <a:r>
              <a:rPr lang="mk-MK" sz="2400" dirty="0" smtClean="0">
                <a:solidFill>
                  <a:srgbClr val="E33E2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го </a:t>
            </a:r>
            <a:r>
              <a:rPr lang="mk-MK" sz="2400" dirty="0" smtClean="0">
                <a:solidFill>
                  <a:srgbClr val="E33E2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реализирале:</a:t>
            </a:r>
          </a:p>
          <a:p>
            <a:pPr algn="r"/>
            <a:r>
              <a:rPr lang="mk-MK" sz="2400" dirty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Име Презиме, индекс</a:t>
            </a:r>
          </a:p>
          <a:p>
            <a:pPr algn="r"/>
            <a:r>
              <a:rPr lang="mk-MK" sz="2400" dirty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Име Презиме, индекс</a:t>
            </a:r>
          </a:p>
          <a:p>
            <a:pPr algn="r"/>
            <a:r>
              <a:rPr lang="mk-MK" sz="2400" dirty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Име Презиме, индекс</a:t>
            </a:r>
          </a:p>
          <a:p>
            <a:pPr algn="r"/>
            <a:r>
              <a:rPr lang="mk-MK" sz="2400" dirty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Име Презиме, индекс</a:t>
            </a:r>
          </a:p>
          <a:p>
            <a:pPr algn="r"/>
            <a:r>
              <a:rPr lang="mk-MK" sz="2400" dirty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Име Презиме, индекс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88357" y="2880495"/>
            <a:ext cx="123133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5400" b="1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НАСЛОВ</a:t>
            </a:r>
          </a:p>
          <a:p>
            <a:r>
              <a:rPr lang="mk-MK" sz="4400" i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Кусо појаснување (поднаслов)</a:t>
            </a:r>
            <a:endParaRPr lang="mk-MK" sz="4400" i="1" dirty="0">
              <a:solidFill>
                <a:schemeClr val="accent3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08237" y="4824711"/>
            <a:ext cx="16057784" cy="172099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2" name="TextBox 11"/>
          <p:cNvSpPr txBox="1"/>
          <p:nvPr/>
        </p:nvSpPr>
        <p:spPr>
          <a:xfrm>
            <a:off x="1224261" y="5112743"/>
            <a:ext cx="11377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000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Место за </a:t>
            </a:r>
            <a:r>
              <a:rPr lang="mk-MK" sz="2000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скици, фотографии, ЦАД модели, текстуални </a:t>
            </a:r>
            <a:r>
              <a:rPr lang="mk-MK" sz="2000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појаснувања</a:t>
            </a:r>
            <a:r>
              <a:rPr lang="mk-MK" sz="2000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Под секоја слика ставете текст кој објаснува што е прикажано на сликата.</a:t>
            </a:r>
            <a:endParaRPr lang="mk-MK" sz="2000" i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mk-MK" sz="2000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крај избриши ја </a:t>
            </a:r>
            <a:r>
              <a:rPr lang="mk-MK" sz="2000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рамката</a:t>
            </a:r>
            <a:r>
              <a:rPr lang="en-US" sz="2000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!</a:t>
            </a:r>
            <a:endParaRPr lang="mk-MK" sz="2000" i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7" b="20162"/>
          <a:stretch/>
        </p:blipFill>
        <p:spPr>
          <a:xfrm>
            <a:off x="3057608" y="22724672"/>
            <a:ext cx="3068218" cy="18829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5" t="56888" r="18523" b="9439"/>
          <a:stretch/>
        </p:blipFill>
        <p:spPr>
          <a:xfrm>
            <a:off x="1224260" y="22538679"/>
            <a:ext cx="1749325" cy="21380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44841" y="22466671"/>
            <a:ext cx="51125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k-MK" sz="2400" dirty="0">
                <a:solidFill>
                  <a:srgbClr val="E33E2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Раководител на проектот:</a:t>
            </a:r>
          </a:p>
          <a:p>
            <a:pPr algn="ctr">
              <a:lnSpc>
                <a:spcPct val="150000"/>
              </a:lnSpc>
            </a:pPr>
            <a:r>
              <a:rPr lang="mk-MK" sz="2400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Проф. д-р Татјана Кандикјан</a:t>
            </a:r>
          </a:p>
          <a:p>
            <a:pPr algn="ctr">
              <a:lnSpc>
                <a:spcPct val="150000"/>
              </a:lnSpc>
            </a:pPr>
            <a:r>
              <a:rPr lang="mk-MK" sz="2400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Вон</a:t>
            </a:r>
            <a:r>
              <a:rPr lang="mk-MK" sz="2400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. Проф. д-р </a:t>
            </a:r>
            <a:r>
              <a:rPr lang="mk-MK" sz="2400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Иле Мирчески</a:t>
            </a:r>
          </a:p>
          <a:p>
            <a:pPr algn="ctr">
              <a:lnSpc>
                <a:spcPct val="150000"/>
              </a:lnSpc>
            </a:pPr>
            <a:r>
              <a:rPr lang="mk-MK" sz="2400" i="1" dirty="0" smtClean="0">
                <a:solidFill>
                  <a:schemeClr val="bg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Скопје 20--</a:t>
            </a:r>
            <a:endParaRPr lang="mk-MK" sz="2400" i="1" dirty="0">
              <a:solidFill>
                <a:schemeClr val="bg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335</TotalTime>
  <Words>81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Verdana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Tatjana Kandikjan</cp:lastModifiedBy>
  <cp:revision>16</cp:revision>
  <dcterms:created xsi:type="dcterms:W3CDTF">2013-12-10T11:14:38Z</dcterms:created>
  <dcterms:modified xsi:type="dcterms:W3CDTF">2019-07-12T14:26:32Z</dcterms:modified>
</cp:coreProperties>
</file>